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7C80"/>
    <a:srgbClr val="CC66FF"/>
    <a:srgbClr val="9900CC"/>
    <a:srgbClr val="669900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4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59638-4F51-4F45-B640-526EFEE8C600}" type="datetimeFigureOut">
              <a:rPr lang="en-CA" smtClean="0"/>
              <a:t>2023-02-21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6D40D-0931-4C45-A3F9-F5E85BD12B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70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16"/>
          <p:cNvSpPr>
            <a:spLocks noGrp="1"/>
          </p:cNvSpPr>
          <p:nvPr userDrawn="1"/>
        </p:nvSpPr>
        <p:spPr>
          <a:xfrm>
            <a:off x="5562600" y="6324600"/>
            <a:ext cx="3048000" cy="384048"/>
          </a:xfrm>
          <a:prstGeom prst="rect">
            <a:avLst/>
          </a:prstGeom>
        </p:spPr>
        <p:txBody>
          <a:bodyPr vert="horz" anchor="ctr" anchorCtr="0"/>
          <a:lstStyle>
            <a:defPPr>
              <a:defRPr lang="en-US"/>
            </a:defPPr>
            <a:lvl1pPr algn="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200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CA" dirty="0"/>
              <a:t>© 2014-2023 The Secretan Center Inc.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D2ADD9-4755-4788-8BAD-E3F099513840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0B07A8-0553-4409-975F-1673A2681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FutureShop\Pictures\Microsoft Clip Organizer\sy01134_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13398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FutureShop\Pictures\Microsoft Clip Organizer\sy01127_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828800"/>
            <a:ext cx="1082675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Users\FutureShop\Pictures\Microsoft Clip Organizer\sy01123_.wm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429000"/>
            <a:ext cx="1177925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FutureShop\Pictures\Microsoft Clip Organizer\sy01137_.wm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1816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76400" y="381000"/>
            <a:ext cx="6172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olitical</a:t>
            </a:r>
            <a:r>
              <a:rPr lang="en-US" sz="20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  </a:t>
            </a:r>
            <a:r>
              <a:rPr lang="en-US" sz="2000" dirty="0">
                <a:solidFill>
                  <a:srgbClr val="3333CC"/>
                </a:solidFill>
                <a:latin typeface="Hurry Up" pitchFamily="2" charset="0"/>
              </a:rPr>
              <a:t>(Motivation/Social Self)</a:t>
            </a:r>
            <a:endParaRPr lang="en-US" sz="2800" dirty="0">
              <a:solidFill>
                <a:srgbClr val="3333CC"/>
              </a:solidFill>
              <a:latin typeface="Hurry Up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182880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ntellectual</a:t>
            </a:r>
            <a:r>
              <a:rPr lang="en-US" sz="20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  </a:t>
            </a:r>
            <a:r>
              <a:rPr lang="en-US" sz="2000" dirty="0">
                <a:solidFill>
                  <a:srgbClr val="3333CC"/>
                </a:solidFill>
                <a:latin typeface="Hurry Up" pitchFamily="2" charset="0"/>
              </a:rPr>
              <a:t>(Motivation/Social Self)</a:t>
            </a:r>
            <a:endParaRPr lang="en-US" sz="8000" b="1" dirty="0">
              <a:solidFill>
                <a:srgbClr val="FF7C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urry Up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3429000"/>
            <a:ext cx="723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CC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motional</a:t>
            </a:r>
            <a:r>
              <a:rPr lang="en-US" sz="20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   </a:t>
            </a:r>
            <a:r>
              <a:rPr lang="en-US" sz="2000" dirty="0">
                <a:solidFill>
                  <a:srgbClr val="3333CC"/>
                </a:solidFill>
                <a:latin typeface="Hurry Up" pitchFamily="2" charset="0"/>
              </a:rPr>
              <a:t>(Inspiration/Essential Self)</a:t>
            </a:r>
            <a:endParaRPr lang="en-US" sz="8000" b="1" dirty="0">
              <a:solidFill>
                <a:srgbClr val="CC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urry Up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5105400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err="1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piritual</a:t>
            </a:r>
            <a:r>
              <a:rPr lang="en-US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rry Up" pitchFamily="2" charset="0"/>
              </a:rPr>
              <a:t>   </a:t>
            </a:r>
            <a:r>
              <a:rPr lang="en-US" sz="2000" dirty="0">
                <a:solidFill>
                  <a:srgbClr val="3333CC"/>
                </a:solidFill>
                <a:latin typeface="Hurry Up" pitchFamily="2" charset="0"/>
              </a:rPr>
              <a:t>(Inspiration/Essential Self)</a:t>
            </a:r>
            <a:endParaRPr lang="en-US" sz="8000" b="1" dirty="0">
              <a:solidFill>
                <a:srgbClr val="66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urry Up" pitchFamily="2" charset="0"/>
            </a:endParaRPr>
          </a:p>
        </p:txBody>
      </p:sp>
      <p:pic>
        <p:nvPicPr>
          <p:cNvPr id="12" name="Picture 4" descr="secretan_log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9000" y="304800"/>
            <a:ext cx="1600200" cy="1346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06038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</TotalTime>
  <Words>28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Franklin Gothic Book</vt:lpstr>
      <vt:lpstr>Franklin Gothic Medium</vt:lpstr>
      <vt:lpstr>Hurry Up</vt:lpstr>
      <vt:lpstr>Wingdings 2</vt:lpstr>
      <vt:lpstr>Trek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Secretan</dc:creator>
  <cp:lastModifiedBy>Lance Secretan</cp:lastModifiedBy>
  <cp:revision>21</cp:revision>
  <dcterms:created xsi:type="dcterms:W3CDTF">2008-10-15T16:06:12Z</dcterms:created>
  <dcterms:modified xsi:type="dcterms:W3CDTF">2023-02-21T15:48:56Z</dcterms:modified>
</cp:coreProperties>
</file>