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4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5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7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76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5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9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27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9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4CA92-4546-42BB-BA7D-4DE614A82AF1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140F7-5B69-4B95-ACA8-6195095FEE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5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emf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Secretan\AppData\Local\Microsoft\Windows\Temporary Internet Files\Content.IE5\DMRL2U7I\MC900439587[1]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"/>
            <a:ext cx="7620000" cy="6553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657600" y="2286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 (The Foundation)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3800" y="152400"/>
            <a:ext cx="1752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Spark</a:t>
            </a:r>
          </a:p>
          <a:p>
            <a:pPr algn="ctr"/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Inspiring Self</a:t>
            </a:r>
          </a:p>
          <a:p>
            <a:pPr lvl="0"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Becoming Inspired - Why Are You  Here?</a:t>
            </a:r>
          </a:p>
          <a:p>
            <a:pPr algn="ctr"/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1236583"/>
            <a:ext cx="1905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Spark</a:t>
            </a:r>
          </a:p>
          <a:p>
            <a:pPr algn="ct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Inspiring Self</a:t>
            </a:r>
          </a:p>
          <a:p>
            <a:pPr lvl="0"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Inspiring Relationships Through Inspirating Language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3657600"/>
            <a:ext cx="213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Spark</a:t>
            </a:r>
          </a:p>
          <a:p>
            <a:pPr algn="ct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Inspiring Self</a:t>
            </a:r>
          </a:p>
          <a:p>
            <a:pPr lvl="0" algn="ctr"/>
            <a:r>
              <a:rPr lang="en-US" sz="1400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Revealing the “Permission Space”. Identifying, Realizing and  Sustaining the ONE  Dream®</a:t>
            </a:r>
            <a:endParaRPr lang="en-US" sz="1200" baseline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38862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Flame</a:t>
            </a:r>
          </a:p>
          <a:p>
            <a:pPr algn="ct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Inspiring Others</a:t>
            </a:r>
          </a:p>
          <a:p>
            <a:pPr algn="ctr"/>
            <a:r>
              <a:rPr lang="en-US" sz="1400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CASTLE</a:t>
            </a:r>
            <a:r>
              <a:rPr lang="en-US" dirty="0">
                <a:solidFill>
                  <a:schemeClr val="bg1"/>
                </a:solidFill>
              </a:rPr>
              <a:t>®</a:t>
            </a:r>
            <a:endParaRPr lang="en-US" sz="1400" dirty="0">
              <a:solidFill>
                <a:schemeClr val="bg1"/>
              </a:solidFill>
            </a:endParaRPr>
          </a:p>
          <a:p>
            <a:pPr lvl="0" algn="ctr"/>
            <a:r>
              <a:rPr lang="en-US" sz="1400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Principles</a:t>
            </a:r>
            <a:endParaRPr lang="en-US" sz="1200" baseline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233607"/>
            <a:ext cx="1981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Torch</a:t>
            </a:r>
          </a:p>
          <a:p>
            <a:pPr algn="r"/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Inspiring the World</a:t>
            </a:r>
          </a:p>
          <a:p>
            <a:pPr lvl="0" algn="r"/>
            <a:r>
              <a:rPr lang="en-US" sz="1400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Coaching &amp; Performance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sz="1400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anagement-Creating a Legacy</a:t>
            </a:r>
            <a:endParaRPr lang="en-US" sz="1200" baseline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2286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Higher Ground Leadership® Model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196878"/>
            <a:ext cx="6286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5486400" algn="r"/>
              </a:tabLst>
            </a:pPr>
            <a:r>
              <a: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21676" y="6324600"/>
            <a:ext cx="21841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sym typeface="Symbol"/>
              </a:rPr>
              <a:t></a:t>
            </a:r>
            <a:r>
              <a:rPr lang="en-US" sz="1400" dirty="0">
                <a:solidFill>
                  <a:srgbClr val="C00000"/>
                </a:solidFill>
              </a:rPr>
              <a:t> The Secretan Center Inc. </a:t>
            </a:r>
          </a:p>
        </p:txBody>
      </p:sp>
      <p:pic>
        <p:nvPicPr>
          <p:cNvPr id="2055" name="Picture 7" descr="C:\Users\Secretan\AppData\Local\Microsoft\Windows\Temporary Internet Files\Content.IE5\N9TCW0FM\MC90001413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194" y="152400"/>
            <a:ext cx="508406" cy="64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Secretan\AppData\Local\Microsoft\Windows\Temporary Internet Files\Content.IE5\5EQZB5M5\MC90001413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994" y="914400"/>
            <a:ext cx="508406" cy="67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Secretan\AppData\Local\Microsoft\Windows\Temporary Internet Files\Content.IE5\N9TCW0FM\MC90001413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397" y="4765943"/>
            <a:ext cx="508406" cy="69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Secretan\AppData\Local\Microsoft\Windows\Temporary Internet Files\Content.IE5\HH4TXCM1\MC900014133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94" y="5562600"/>
            <a:ext cx="508406" cy="66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Secretan\AppData\Local\Microsoft\Windows\Temporary Internet Files\Content.IE5\09QSXZIB\MC900014134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94" y="2849575"/>
            <a:ext cx="508406" cy="6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ecretan\AppData\Local\Microsoft\Windows\Temporary Internet Files\Content.IE5\ZFJTTNSY\MC900439806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23072" flipV="1">
            <a:off x="6482728" y="34859"/>
            <a:ext cx="1238465" cy="1238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C:\Users\Secretan\AppData\Local\Microsoft\Windows\Temporary Internet Files\Content.IE5\ZFJTTNSY\MC900439806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23571" flipV="1">
            <a:off x="7831569" y="2447782"/>
            <a:ext cx="1447883" cy="1447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C:\Users\Secretan\AppData\Local\Microsoft\Windows\Temporary Internet Files\Content.IE5\ZFJTTNSY\MC900439806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234366" flipV="1">
            <a:off x="174412" y="4060612"/>
            <a:ext cx="1222516" cy="122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C:\Users\Secretan\AppData\Local\Microsoft\Windows\Temporary Internet Files\Content.IE5\ZFJTTNSY\MC900439806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90205" flipV="1">
            <a:off x="4046588" y="5570588"/>
            <a:ext cx="1544199" cy="154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1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79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Lance H. K. Secretan</dc:creator>
  <cp:lastModifiedBy>Lance Secretan</cp:lastModifiedBy>
  <cp:revision>28</cp:revision>
  <dcterms:created xsi:type="dcterms:W3CDTF">2011-01-25T16:51:13Z</dcterms:created>
  <dcterms:modified xsi:type="dcterms:W3CDTF">2021-09-27T23:42:49Z</dcterms:modified>
</cp:coreProperties>
</file>