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99" r:id="rId2"/>
    <p:sldId id="300" r:id="rId3"/>
    <p:sldId id="301" r:id="rId4"/>
    <p:sldId id="302" r:id="rId5"/>
    <p:sldId id="303" r:id="rId6"/>
    <p:sldId id="278" r:id="rId7"/>
    <p:sldId id="306" r:id="rId8"/>
    <p:sldId id="307" r:id="rId9"/>
    <p:sldId id="293" r:id="rId10"/>
    <p:sldId id="308" r:id="rId11"/>
    <p:sldId id="309" r:id="rId12"/>
    <p:sldId id="310" r:id="rId13"/>
    <p:sldId id="304" r:id="rId14"/>
    <p:sldId id="305" r:id="rId15"/>
    <p:sldId id="296" r:id="rId16"/>
    <p:sldId id="297" r:id="rId17"/>
    <p:sldId id="29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33" autoAdjust="0"/>
  </p:normalViewPr>
  <p:slideViewPr>
    <p:cSldViewPr>
      <p:cViewPr>
        <p:scale>
          <a:sx n="70" d="100"/>
          <a:sy n="70" d="100"/>
        </p:scale>
        <p:origin x="-115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4CB26-6DA3-4929-A4F4-C23AAB9F810F}" type="datetimeFigureOut">
              <a:rPr lang="en-US" smtClean="0"/>
              <a:t>10/23/2010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0678E-9E15-44F0-8E40-5D22604B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73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7CC8B-4B63-4E14-B360-52AA7F12376C}" type="datetimeFigureOut">
              <a:rPr lang="en-US" smtClean="0"/>
              <a:pPr/>
              <a:t>10/23/2010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5A51C-F0B2-48D3-8C12-4931C454AD1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090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 smtClean="0"/>
              <a:t>Complete Steps 1 to 4. </a:t>
            </a:r>
          </a:p>
          <a:p>
            <a:pPr lvl="0"/>
            <a:r>
              <a:rPr lang="en-CA" dirty="0" smtClean="0"/>
              <a:t>You have the opportunity to save and exit after each step or move on to the next step to complete the survey. </a:t>
            </a:r>
            <a:endParaRPr lang="en-CA" smtClean="0"/>
          </a:p>
          <a:p>
            <a:pPr lvl="0"/>
            <a:r>
              <a:rPr lang="en-CA" smtClean="0"/>
              <a:t>Note</a:t>
            </a:r>
            <a:r>
              <a:rPr lang="en-CA" dirty="0" smtClean="0"/>
              <a:t>: For step 3 you will be asked to enter the email addresses of the peers and colleagues you want to request feedback from.</a:t>
            </a:r>
          </a:p>
          <a:p>
            <a:pPr lvl="0"/>
            <a:r>
              <a:rPr lang="en-CA" dirty="0" smtClean="0"/>
              <a:t>You have the option to view, print or email your results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A51C-F0B2-48D3-8C12-4931C454AD18}" type="slidenum">
              <a:rPr lang="en-CA" smtClean="0"/>
              <a:pPr/>
              <a:t>5</a:t>
            </a:fld>
            <a:endParaRPr lang="en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A51C-F0B2-48D3-8C12-4931C454AD18}" type="slidenum">
              <a:rPr lang="en-CA" smtClean="0"/>
              <a:pPr/>
              <a:t>6</a:t>
            </a:fld>
            <a:endParaRPr lang="en-C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A51C-F0B2-48D3-8C12-4931C454AD18}" type="slidenum">
              <a:rPr lang="en-CA" smtClean="0"/>
              <a:pPr/>
              <a:t>7</a:t>
            </a:fld>
            <a:endParaRPr lang="en-C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A51C-F0B2-48D3-8C12-4931C454AD18}" type="slidenum">
              <a:rPr lang="en-CA" smtClean="0"/>
              <a:pPr/>
              <a:t>10</a:t>
            </a:fld>
            <a:endParaRPr lang="en-C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A51C-F0B2-48D3-8C12-4931C454AD18}" type="slidenum">
              <a:rPr lang="en-CA" smtClean="0"/>
              <a:pPr/>
              <a:t>13</a:t>
            </a:fld>
            <a:endParaRPr lang="en-C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A51C-F0B2-48D3-8C12-4931C454AD18}" type="slidenum">
              <a:rPr lang="en-CA" smtClean="0"/>
              <a:pPr/>
              <a:t>14</a:t>
            </a:fld>
            <a:endParaRPr lang="en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2889-CB57-462A-A194-FBB1C133A5C1}" type="datetimeFigureOut">
              <a:rPr lang="en-US" smtClean="0"/>
              <a:pPr/>
              <a:t>10/23/2010</a:t>
            </a:fld>
            <a:endParaRPr lang="en-C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F0473B91-AA09-4FC8-A828-82A8B75B9F3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2889-CB57-462A-A194-FBB1C133A5C1}" type="datetimeFigureOut">
              <a:rPr lang="en-US" smtClean="0"/>
              <a:pPr/>
              <a:t>10/23/2010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F0473B91-AA09-4FC8-A828-82A8B75B9F33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2889-CB57-462A-A194-FBB1C133A5C1}" type="datetimeFigureOut">
              <a:rPr lang="en-US" smtClean="0"/>
              <a:pPr/>
              <a:t>10/23/2010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F0473B91-AA09-4FC8-A828-82A8B75B9F33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>
          <a:xfrm>
            <a:off x="5715000" y="6473952"/>
            <a:ext cx="2590800" cy="384048"/>
          </a:xfrm>
        </p:spPr>
        <p:txBody>
          <a:bodyPr/>
          <a:lstStyle>
            <a:lvl1pPr algn="r">
              <a:defRPr/>
            </a:lvl1pPr>
          </a:lstStyle>
          <a:p>
            <a:endParaRPr lang="en-CA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7" name="Picture 4" descr="secretan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400800"/>
            <a:ext cx="452887" cy="381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609600" y="6477000"/>
            <a:ext cx="3048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 smtClean="0"/>
              <a:t>© The Secretan Center Inc.</a:t>
            </a:r>
            <a:endParaRPr lang="en-US" sz="1050" dirty="0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2889-CB57-462A-A194-FBB1C133A5C1}" type="datetimeFigureOut">
              <a:rPr lang="en-US" smtClean="0"/>
              <a:pPr/>
              <a:t>10/23/2010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F0473B91-AA09-4FC8-A828-82A8B75B9F3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2889-CB57-462A-A194-FBB1C133A5C1}" type="datetimeFigureOut">
              <a:rPr lang="en-US" smtClean="0"/>
              <a:pPr/>
              <a:t>10/23/2010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F0473B91-AA09-4FC8-A828-82A8B75B9F3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2889-CB57-462A-A194-FBB1C133A5C1}" type="datetimeFigureOut">
              <a:rPr lang="en-US" smtClean="0"/>
              <a:pPr/>
              <a:t>10/23/2010</a:t>
            </a:fld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2889-CB57-462A-A194-FBB1C133A5C1}" type="datetimeFigureOut">
              <a:rPr lang="en-US" smtClean="0"/>
              <a:pPr/>
              <a:t>10/23/2010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F0473B91-AA09-4FC8-A828-82A8B75B9F3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2889-CB57-462A-A194-FBB1C133A5C1}" type="datetimeFigureOut">
              <a:rPr lang="en-US" smtClean="0"/>
              <a:pPr/>
              <a:t>10/23/2010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F0473B91-AA09-4FC8-A828-82A8B75B9F33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162889-CB57-462A-A194-FBB1C133A5C1}" type="datetimeFigureOut">
              <a:rPr lang="en-US" smtClean="0"/>
              <a:pPr/>
              <a:t>10/23/2010</a:t>
            </a:fld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F0473B91-AA09-4FC8-A828-82A8B75B9F3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2889-CB57-462A-A194-FBB1C133A5C1}" type="datetimeFigureOut">
              <a:rPr lang="en-US" smtClean="0"/>
              <a:pPr/>
              <a:t>10/23/2010</a:t>
            </a:fld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F0473B91-AA09-4FC8-A828-82A8B75B9F3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97752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162889-CB57-462A-A194-FBB1C133A5C1}" type="datetimeFigureOut">
              <a:rPr lang="en-US" smtClean="0"/>
              <a:pPr/>
              <a:t>10/23/2010</a:t>
            </a:fld>
            <a:endParaRPr lang="en-CA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Slide Number Placeholder 14"/>
          <p:cNvSpPr txBox="1">
            <a:spLocks/>
          </p:cNvSpPr>
          <p:nvPr userDrawn="1"/>
        </p:nvSpPr>
        <p:spPr>
          <a:xfrm>
            <a:off x="8410575" y="6400800"/>
            <a:ext cx="609600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73B91-AA09-4FC8-A828-82A8B75B9F33}" type="slidenum">
              <a: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" y="6477000"/>
            <a:ext cx="3048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 smtClean="0"/>
              <a:t>© The Secretan Center Inc.</a:t>
            </a:r>
            <a:endParaRPr lang="en-US" sz="1050" dirty="0"/>
          </a:p>
        </p:txBody>
      </p:sp>
      <p:pic>
        <p:nvPicPr>
          <p:cNvPr id="11" name="Picture 4" descr="secretan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400800"/>
            <a:ext cx="452887" cy="381000"/>
          </a:xfrm>
          <a:prstGeom prst="rect">
            <a:avLst/>
          </a:prstGeom>
          <a:noFill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 dir="in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retan.com/vector36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12954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Vector 360 Leadership Survey</a:t>
            </a:r>
            <a:br>
              <a:rPr lang="en-CA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CA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User </a:t>
            </a:r>
            <a:r>
              <a:rPr lang="en-U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Guide</a:t>
            </a:r>
            <a:endParaRPr lang="en-CA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Completed Self Assessment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How others actually see me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</a:t>
            </a:r>
            <a:r>
              <a:rPr lang="en-US" smtClean="0"/>
              <a:t>Team Results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Team Email Request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Team Member Completes Survey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371600"/>
            <a:ext cx="81534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Submit Survey Responses</a:t>
            </a:r>
            <a:endParaRPr lang="en-CA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440" y="1295400"/>
            <a:ext cx="829056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Thank You Message</a:t>
            </a:r>
            <a:endParaRPr lang="en-CA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3335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Monitor Team Feedback</a:t>
            </a:r>
            <a:endParaRPr lang="en-CA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secretan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16002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Vector Card Fr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47800"/>
            <a:ext cx="685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secretan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16002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Vector Card B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447800"/>
            <a:ext cx="6994948" cy="482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Step 1:How I See Myself</a:t>
            </a:r>
          </a:p>
          <a:p>
            <a:pPr marL="514350" lvl="0" indent="-514350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Step 2:How I think others would describe me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514350" lvl="0" indent="-514350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Step 3: How I others actually see me</a:t>
            </a:r>
          </a:p>
          <a:p>
            <a:pPr marL="514350" lvl="0" indent="-514350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Step 4: How I see my team</a:t>
            </a: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Vector Overview</a:t>
            </a:r>
            <a:endParaRPr lang="en-CA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endParaRPr lang="en-C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CA" dirty="0" smtClean="0"/>
              <a:t> Go to the Vector 360 Leadership Survey</a:t>
            </a:r>
            <a:r>
              <a:rPr lang="en-CA" dirty="0" smtClean="0">
                <a:solidFill>
                  <a:schemeClr val="tx1"/>
                </a:solidFill>
              </a:rPr>
              <a:t>: </a:t>
            </a:r>
            <a:r>
              <a:rPr lang="en-CA" dirty="0" smtClean="0">
                <a:solidFill>
                  <a:schemeClr val="tx1"/>
                </a:solidFill>
                <a:hlinkClick r:id="rId3"/>
              </a:rPr>
              <a:t>http://www.secretan.com/vector360/</a:t>
            </a:r>
            <a:endParaRPr lang="en-CA" dirty="0" smtClean="0">
              <a:solidFill>
                <a:schemeClr val="tx1"/>
              </a:solidFill>
            </a:endParaRPr>
          </a:p>
          <a:p>
            <a:pPr lvl="0"/>
            <a:r>
              <a:rPr lang="en-CA" dirty="0" smtClean="0"/>
              <a:t>Enter your user name (case sensitive)</a:t>
            </a:r>
          </a:p>
          <a:p>
            <a:pPr lvl="0"/>
            <a:r>
              <a:rPr lang="en-CA" dirty="0" smtClean="0"/>
              <a:t>Enter your password (case sensitive)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User Login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Welcome and Login Page</a:t>
            </a:r>
            <a:endParaRPr lang="en-CA" sz="6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Overview of the Vector Survey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Start Survey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8305800" cy="63976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View, Resend, Edit Email Addresses or Delete Team Requests </a:t>
            </a:r>
            <a:endParaRPr lang="en-C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2860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9788" y="22860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9144000" cy="1143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Monitoring Team Survey Submissions</a:t>
            </a:r>
            <a:endParaRPr lang="en-CA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407</TotalTime>
  <Words>152</Words>
  <Application>Microsoft Office PowerPoint</Application>
  <PresentationFormat>On-screen Show (4:3)</PresentationFormat>
  <Paragraphs>37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Vector 360 Leadership Survey User  Guide</vt:lpstr>
      <vt:lpstr>PowerPoint Presentation</vt:lpstr>
      <vt:lpstr>PowerPoint Presentation</vt:lpstr>
      <vt:lpstr>Vector Overview</vt:lpstr>
      <vt:lpstr>User Login</vt:lpstr>
      <vt:lpstr>Welcome and Login Page</vt:lpstr>
      <vt:lpstr>Overview of the Vector Survey</vt:lpstr>
      <vt:lpstr>Start Survey</vt:lpstr>
      <vt:lpstr>Monitoring Team Survey Submissions</vt:lpstr>
      <vt:lpstr>Completed Self Assessment</vt:lpstr>
      <vt:lpstr>Step 2: How others actually see me</vt:lpstr>
      <vt:lpstr>Step 3: Team Results</vt:lpstr>
      <vt:lpstr>Team Email Request</vt:lpstr>
      <vt:lpstr>Team Member Completes Survey</vt:lpstr>
      <vt:lpstr>Submit Survey Responses</vt:lpstr>
      <vt:lpstr>Thank You Message</vt:lpstr>
      <vt:lpstr>Monitor Team Feedback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Tracey Gilmore</dc:creator>
  <cp:lastModifiedBy>Lance H. K. Secretan</cp:lastModifiedBy>
  <cp:revision>56</cp:revision>
  <dcterms:created xsi:type="dcterms:W3CDTF">2009-01-13T15:46:43Z</dcterms:created>
  <dcterms:modified xsi:type="dcterms:W3CDTF">2010-10-24T02:49:35Z</dcterms:modified>
</cp:coreProperties>
</file>