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6" r:id="rId5"/>
    <p:sldId id="267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CC6600"/>
    <a:srgbClr val="FFCC66"/>
    <a:srgbClr val="CC0000"/>
    <a:srgbClr val="3366FF"/>
    <a:srgbClr val="FF66CC"/>
    <a:srgbClr val="FFCCCC"/>
    <a:srgbClr val="996633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939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739EE2-BC78-43C7-BA7F-B7BA6C84D5AA}" type="doc">
      <dgm:prSet loTypeId="urn:microsoft.com/office/officeart/2005/8/layout/vList5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336E7067-A92D-421C-A77E-1AA32885326F}">
      <dgm:prSet phldrT="[Text]"/>
      <dgm:spPr>
        <a:solidFill>
          <a:srgbClr val="FFCC66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Destiny</a:t>
          </a:r>
        </a:p>
      </dgm:t>
    </dgm:pt>
    <dgm:pt modelId="{5D59A69D-9363-4760-8409-E4B9678C44F3}" type="parTrans" cxnId="{40E7DAA8-EEA2-40DD-931B-1FA5D200D8FE}">
      <dgm:prSet/>
      <dgm:spPr/>
      <dgm:t>
        <a:bodyPr/>
        <a:lstStyle/>
        <a:p>
          <a:endParaRPr lang="en-US"/>
        </a:p>
      </dgm:t>
    </dgm:pt>
    <dgm:pt modelId="{F0456DF5-608D-4868-9A0E-41B1B273EB17}" type="sibTrans" cxnId="{40E7DAA8-EEA2-40DD-931B-1FA5D200D8FE}">
      <dgm:prSet/>
      <dgm:spPr/>
      <dgm:t>
        <a:bodyPr/>
        <a:lstStyle/>
        <a:p>
          <a:endParaRPr lang="en-US"/>
        </a:p>
      </dgm:t>
    </dgm:pt>
    <dgm:pt modelId="{10CCA89F-C599-4BB6-9818-44AC5B11D622}">
      <dgm:prSet phldrT="[Text]" phldr="1"/>
      <dgm:spPr/>
      <dgm:t>
        <a:bodyPr/>
        <a:lstStyle/>
        <a:p>
          <a:endParaRPr lang="en-US" dirty="0"/>
        </a:p>
      </dgm:t>
    </dgm:pt>
    <dgm:pt modelId="{72CCE147-6323-4320-B445-CB40131A98EA}" type="parTrans" cxnId="{CEC896F4-0FC9-4DC6-BE8B-8BDB7EBED311}">
      <dgm:prSet/>
      <dgm:spPr/>
      <dgm:t>
        <a:bodyPr/>
        <a:lstStyle/>
        <a:p>
          <a:endParaRPr lang="en-US"/>
        </a:p>
      </dgm:t>
    </dgm:pt>
    <dgm:pt modelId="{0A960F12-306E-4365-BFDE-794FF45548E9}" type="sibTrans" cxnId="{CEC896F4-0FC9-4DC6-BE8B-8BDB7EBED311}">
      <dgm:prSet/>
      <dgm:spPr/>
      <dgm:t>
        <a:bodyPr/>
        <a:lstStyle/>
        <a:p>
          <a:endParaRPr lang="en-US"/>
        </a:p>
      </dgm:t>
    </dgm:pt>
    <dgm:pt modelId="{0444994D-9BAB-494E-9E1C-483597F3B747}">
      <dgm:prSet phldrT="[Text]"/>
      <dgm:spPr>
        <a:solidFill>
          <a:srgbClr val="336699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Character</a:t>
          </a:r>
        </a:p>
      </dgm:t>
    </dgm:pt>
    <dgm:pt modelId="{489F12A9-AFFB-4BCF-A3DD-AA824185F792}" type="parTrans" cxnId="{3ACFBBCD-4EB1-4D7B-8A9F-71D9F55A5326}">
      <dgm:prSet/>
      <dgm:spPr/>
      <dgm:t>
        <a:bodyPr/>
        <a:lstStyle/>
        <a:p>
          <a:endParaRPr lang="en-US"/>
        </a:p>
      </dgm:t>
    </dgm:pt>
    <dgm:pt modelId="{4404E278-4C0F-4BE1-99CA-874F15D7C198}" type="sibTrans" cxnId="{3ACFBBCD-4EB1-4D7B-8A9F-71D9F55A5326}">
      <dgm:prSet/>
      <dgm:spPr/>
      <dgm:t>
        <a:bodyPr/>
        <a:lstStyle/>
        <a:p>
          <a:endParaRPr lang="en-US"/>
        </a:p>
      </dgm:t>
    </dgm:pt>
    <dgm:pt modelId="{7D835F9E-98F5-4517-9BDA-A482A9DCEBD7}">
      <dgm:prSet phldrT="[Text]" phldr="1"/>
      <dgm:spPr/>
      <dgm:t>
        <a:bodyPr/>
        <a:lstStyle/>
        <a:p>
          <a:endParaRPr lang="en-US" dirty="0"/>
        </a:p>
      </dgm:t>
    </dgm:pt>
    <dgm:pt modelId="{37325971-0C72-496F-B870-50EB29C8207B}" type="parTrans" cxnId="{9AB0BD60-6860-4CA6-8DEA-7839CCBE44D9}">
      <dgm:prSet/>
      <dgm:spPr/>
      <dgm:t>
        <a:bodyPr/>
        <a:lstStyle/>
        <a:p>
          <a:endParaRPr lang="en-US"/>
        </a:p>
      </dgm:t>
    </dgm:pt>
    <dgm:pt modelId="{16B07A95-4CF7-4195-97C1-DA96C3049F3B}" type="sibTrans" cxnId="{9AB0BD60-6860-4CA6-8DEA-7839CCBE44D9}">
      <dgm:prSet/>
      <dgm:spPr/>
      <dgm:t>
        <a:bodyPr/>
        <a:lstStyle/>
        <a:p>
          <a:endParaRPr lang="en-US"/>
        </a:p>
      </dgm:t>
    </dgm:pt>
    <dgm:pt modelId="{420C7934-3B97-4A1B-9E7D-39681D01DC65}">
      <dgm:prSet phldrT="[Text]"/>
      <dgm:spPr>
        <a:solidFill>
          <a:srgbClr val="92D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Calling</a:t>
          </a:r>
        </a:p>
      </dgm:t>
    </dgm:pt>
    <dgm:pt modelId="{2BC4BA01-61F9-4A46-BFAD-D58EA921CD5E}" type="parTrans" cxnId="{1E62EA26-2551-4A78-BCA0-3C71324827EF}">
      <dgm:prSet/>
      <dgm:spPr/>
      <dgm:t>
        <a:bodyPr/>
        <a:lstStyle/>
        <a:p>
          <a:endParaRPr lang="en-US"/>
        </a:p>
      </dgm:t>
    </dgm:pt>
    <dgm:pt modelId="{8BE4E434-A98A-4C0A-8CC3-703CE6FCBC9F}" type="sibTrans" cxnId="{1E62EA26-2551-4A78-BCA0-3C71324827EF}">
      <dgm:prSet/>
      <dgm:spPr/>
      <dgm:t>
        <a:bodyPr/>
        <a:lstStyle/>
        <a:p>
          <a:endParaRPr lang="en-US"/>
        </a:p>
      </dgm:t>
    </dgm:pt>
    <dgm:pt modelId="{B147442B-8050-4C9D-8C41-ADBACF5B30B8}">
      <dgm:prSet phldrT="[Text]" phldr="1"/>
      <dgm:spPr/>
      <dgm:t>
        <a:bodyPr/>
        <a:lstStyle/>
        <a:p>
          <a:endParaRPr lang="en-US" dirty="0"/>
        </a:p>
      </dgm:t>
    </dgm:pt>
    <dgm:pt modelId="{46FC4E5D-7DB0-40EF-B2CF-0A124D908963}" type="parTrans" cxnId="{4967BC14-C4CC-4E88-A753-E44490618A54}">
      <dgm:prSet/>
      <dgm:spPr/>
      <dgm:t>
        <a:bodyPr/>
        <a:lstStyle/>
        <a:p>
          <a:endParaRPr lang="en-US"/>
        </a:p>
      </dgm:t>
    </dgm:pt>
    <dgm:pt modelId="{D3D6078A-CF64-4A38-887D-A5478DFAAE8E}" type="sibTrans" cxnId="{4967BC14-C4CC-4E88-A753-E44490618A54}">
      <dgm:prSet/>
      <dgm:spPr/>
      <dgm:t>
        <a:bodyPr/>
        <a:lstStyle/>
        <a:p>
          <a:endParaRPr lang="en-US"/>
        </a:p>
      </dgm:t>
    </dgm:pt>
    <dgm:pt modelId="{AE568D0E-6F14-457A-BA99-FEC2CD27F6BE}" type="pres">
      <dgm:prSet presAssocID="{B8739EE2-BC78-43C7-BA7F-B7BA6C84D5AA}" presName="Name0" presStyleCnt="0">
        <dgm:presLayoutVars>
          <dgm:dir/>
          <dgm:animLvl val="lvl"/>
          <dgm:resizeHandles val="exact"/>
        </dgm:presLayoutVars>
      </dgm:prSet>
      <dgm:spPr/>
    </dgm:pt>
    <dgm:pt modelId="{E6E914D8-296C-4F2D-A53F-F0DF34BD62F6}" type="pres">
      <dgm:prSet presAssocID="{336E7067-A92D-421C-A77E-1AA32885326F}" presName="linNode" presStyleCnt="0"/>
      <dgm:spPr/>
    </dgm:pt>
    <dgm:pt modelId="{20A9B382-0F18-4808-9BB9-91620838CE91}" type="pres">
      <dgm:prSet presAssocID="{336E7067-A92D-421C-A77E-1AA32885326F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40B86B6C-E564-4841-90C5-10B566905032}" type="pres">
      <dgm:prSet presAssocID="{336E7067-A92D-421C-A77E-1AA32885326F}" presName="descendantText" presStyleLbl="alignAccFollowNode1" presStyleIdx="0" presStyleCnt="3">
        <dgm:presLayoutVars>
          <dgm:bulletEnabled val="1"/>
        </dgm:presLayoutVars>
      </dgm:prSet>
      <dgm:spPr/>
    </dgm:pt>
    <dgm:pt modelId="{4280C0CD-FD46-4E37-8F6C-6B7BA3448FB8}" type="pres">
      <dgm:prSet presAssocID="{F0456DF5-608D-4868-9A0E-41B1B273EB17}" presName="sp" presStyleCnt="0"/>
      <dgm:spPr/>
    </dgm:pt>
    <dgm:pt modelId="{03A85D30-E574-49F6-8027-1B6CCDF58D64}" type="pres">
      <dgm:prSet presAssocID="{0444994D-9BAB-494E-9E1C-483597F3B747}" presName="linNode" presStyleCnt="0"/>
      <dgm:spPr/>
    </dgm:pt>
    <dgm:pt modelId="{065376D5-53DE-4E45-BB51-FBD069C8047D}" type="pres">
      <dgm:prSet presAssocID="{0444994D-9BAB-494E-9E1C-483597F3B74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0E47750-1BC4-4161-9C4F-58AB5B3590E5}" type="pres">
      <dgm:prSet presAssocID="{0444994D-9BAB-494E-9E1C-483597F3B747}" presName="descendantText" presStyleLbl="alignAccFollowNode1" presStyleIdx="1" presStyleCnt="3">
        <dgm:presLayoutVars>
          <dgm:bulletEnabled val="1"/>
        </dgm:presLayoutVars>
      </dgm:prSet>
      <dgm:spPr/>
    </dgm:pt>
    <dgm:pt modelId="{A6288BE9-08B0-46C7-8174-97893ACAB8BF}" type="pres">
      <dgm:prSet presAssocID="{4404E278-4C0F-4BE1-99CA-874F15D7C198}" presName="sp" presStyleCnt="0"/>
      <dgm:spPr/>
    </dgm:pt>
    <dgm:pt modelId="{389E0265-9AAA-4934-B955-AC0BEF4946C2}" type="pres">
      <dgm:prSet presAssocID="{420C7934-3B97-4A1B-9E7D-39681D01DC65}" presName="linNode" presStyleCnt="0"/>
      <dgm:spPr/>
    </dgm:pt>
    <dgm:pt modelId="{9E4FB0CB-ED68-4D91-A40B-22727FEEE0F0}" type="pres">
      <dgm:prSet presAssocID="{420C7934-3B97-4A1B-9E7D-39681D01DC65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8E4C711-3ED4-4DFB-A7D9-8952592040C3}" type="pres">
      <dgm:prSet presAssocID="{420C7934-3B97-4A1B-9E7D-39681D01DC65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4967BC14-C4CC-4E88-A753-E44490618A54}" srcId="{420C7934-3B97-4A1B-9E7D-39681D01DC65}" destId="{B147442B-8050-4C9D-8C41-ADBACF5B30B8}" srcOrd="0" destOrd="0" parTransId="{46FC4E5D-7DB0-40EF-B2CF-0A124D908963}" sibTransId="{D3D6078A-CF64-4A38-887D-A5478DFAAE8E}"/>
    <dgm:cxn modelId="{1E62EA26-2551-4A78-BCA0-3C71324827EF}" srcId="{B8739EE2-BC78-43C7-BA7F-B7BA6C84D5AA}" destId="{420C7934-3B97-4A1B-9E7D-39681D01DC65}" srcOrd="2" destOrd="0" parTransId="{2BC4BA01-61F9-4A46-BFAD-D58EA921CD5E}" sibTransId="{8BE4E434-A98A-4C0A-8CC3-703CE6FCBC9F}"/>
    <dgm:cxn modelId="{9AB0BD60-6860-4CA6-8DEA-7839CCBE44D9}" srcId="{0444994D-9BAB-494E-9E1C-483597F3B747}" destId="{7D835F9E-98F5-4517-9BDA-A482A9DCEBD7}" srcOrd="0" destOrd="0" parTransId="{37325971-0C72-496F-B870-50EB29C8207B}" sibTransId="{16B07A95-4CF7-4195-97C1-DA96C3049F3B}"/>
    <dgm:cxn modelId="{5FB46743-6DF2-43CF-B4E1-AEAE30FF2230}" type="presOf" srcId="{B8739EE2-BC78-43C7-BA7F-B7BA6C84D5AA}" destId="{AE568D0E-6F14-457A-BA99-FEC2CD27F6BE}" srcOrd="0" destOrd="0" presId="urn:microsoft.com/office/officeart/2005/8/layout/vList5"/>
    <dgm:cxn modelId="{30A77F66-7AB0-4A1E-B129-594B3F47A55D}" type="presOf" srcId="{336E7067-A92D-421C-A77E-1AA32885326F}" destId="{20A9B382-0F18-4808-9BB9-91620838CE91}" srcOrd="0" destOrd="0" presId="urn:microsoft.com/office/officeart/2005/8/layout/vList5"/>
    <dgm:cxn modelId="{62163E49-5315-4CBA-BE36-53CBC67192E9}" type="presOf" srcId="{0444994D-9BAB-494E-9E1C-483597F3B747}" destId="{065376D5-53DE-4E45-BB51-FBD069C8047D}" srcOrd="0" destOrd="0" presId="urn:microsoft.com/office/officeart/2005/8/layout/vList5"/>
    <dgm:cxn modelId="{2A285486-8B4C-4915-8CA3-0BEC948AA3E8}" type="presOf" srcId="{420C7934-3B97-4A1B-9E7D-39681D01DC65}" destId="{9E4FB0CB-ED68-4D91-A40B-22727FEEE0F0}" srcOrd="0" destOrd="0" presId="urn:microsoft.com/office/officeart/2005/8/layout/vList5"/>
    <dgm:cxn modelId="{C9344A92-13A8-4E73-9564-F18736F6F60A}" type="presOf" srcId="{7D835F9E-98F5-4517-9BDA-A482A9DCEBD7}" destId="{00E47750-1BC4-4161-9C4F-58AB5B3590E5}" srcOrd="0" destOrd="0" presId="urn:microsoft.com/office/officeart/2005/8/layout/vList5"/>
    <dgm:cxn modelId="{97054393-602D-46F4-878E-01C9B3A12F51}" type="presOf" srcId="{10CCA89F-C599-4BB6-9818-44AC5B11D622}" destId="{40B86B6C-E564-4841-90C5-10B566905032}" srcOrd="0" destOrd="0" presId="urn:microsoft.com/office/officeart/2005/8/layout/vList5"/>
    <dgm:cxn modelId="{40E7DAA8-EEA2-40DD-931B-1FA5D200D8FE}" srcId="{B8739EE2-BC78-43C7-BA7F-B7BA6C84D5AA}" destId="{336E7067-A92D-421C-A77E-1AA32885326F}" srcOrd="0" destOrd="0" parTransId="{5D59A69D-9363-4760-8409-E4B9678C44F3}" sibTransId="{F0456DF5-608D-4868-9A0E-41B1B273EB17}"/>
    <dgm:cxn modelId="{057E4CBB-DB4B-4FF9-B5FC-5E37C39A06A2}" type="presOf" srcId="{B147442B-8050-4C9D-8C41-ADBACF5B30B8}" destId="{E8E4C711-3ED4-4DFB-A7D9-8952592040C3}" srcOrd="0" destOrd="0" presId="urn:microsoft.com/office/officeart/2005/8/layout/vList5"/>
    <dgm:cxn modelId="{3ACFBBCD-4EB1-4D7B-8A9F-71D9F55A5326}" srcId="{B8739EE2-BC78-43C7-BA7F-B7BA6C84D5AA}" destId="{0444994D-9BAB-494E-9E1C-483597F3B747}" srcOrd="1" destOrd="0" parTransId="{489F12A9-AFFB-4BCF-A3DD-AA824185F792}" sibTransId="{4404E278-4C0F-4BE1-99CA-874F15D7C198}"/>
    <dgm:cxn modelId="{CEC896F4-0FC9-4DC6-BE8B-8BDB7EBED311}" srcId="{336E7067-A92D-421C-A77E-1AA32885326F}" destId="{10CCA89F-C599-4BB6-9818-44AC5B11D622}" srcOrd="0" destOrd="0" parTransId="{72CCE147-6323-4320-B445-CB40131A98EA}" sibTransId="{0A960F12-306E-4365-BFDE-794FF45548E9}"/>
    <dgm:cxn modelId="{28E4F14A-DEFC-4505-A893-5D9720176B0B}" type="presParOf" srcId="{AE568D0E-6F14-457A-BA99-FEC2CD27F6BE}" destId="{E6E914D8-296C-4F2D-A53F-F0DF34BD62F6}" srcOrd="0" destOrd="0" presId="urn:microsoft.com/office/officeart/2005/8/layout/vList5"/>
    <dgm:cxn modelId="{E1ED234B-9496-4F78-B5AB-926114613CE1}" type="presParOf" srcId="{E6E914D8-296C-4F2D-A53F-F0DF34BD62F6}" destId="{20A9B382-0F18-4808-9BB9-91620838CE91}" srcOrd="0" destOrd="0" presId="urn:microsoft.com/office/officeart/2005/8/layout/vList5"/>
    <dgm:cxn modelId="{C288F5D5-4EE0-4860-BB44-D9D5401FF6F3}" type="presParOf" srcId="{E6E914D8-296C-4F2D-A53F-F0DF34BD62F6}" destId="{40B86B6C-E564-4841-90C5-10B566905032}" srcOrd="1" destOrd="0" presId="urn:microsoft.com/office/officeart/2005/8/layout/vList5"/>
    <dgm:cxn modelId="{5EA23F50-3042-4BE6-8577-B96D0FE55F5D}" type="presParOf" srcId="{AE568D0E-6F14-457A-BA99-FEC2CD27F6BE}" destId="{4280C0CD-FD46-4E37-8F6C-6B7BA3448FB8}" srcOrd="1" destOrd="0" presId="urn:microsoft.com/office/officeart/2005/8/layout/vList5"/>
    <dgm:cxn modelId="{A0795B21-4447-4360-A444-068441A87A88}" type="presParOf" srcId="{AE568D0E-6F14-457A-BA99-FEC2CD27F6BE}" destId="{03A85D30-E574-49F6-8027-1B6CCDF58D64}" srcOrd="2" destOrd="0" presId="urn:microsoft.com/office/officeart/2005/8/layout/vList5"/>
    <dgm:cxn modelId="{49EDBC3E-3966-47B1-9AD9-C85A8E619251}" type="presParOf" srcId="{03A85D30-E574-49F6-8027-1B6CCDF58D64}" destId="{065376D5-53DE-4E45-BB51-FBD069C8047D}" srcOrd="0" destOrd="0" presId="urn:microsoft.com/office/officeart/2005/8/layout/vList5"/>
    <dgm:cxn modelId="{D32B6415-1441-4206-BC0D-D54F29359C7C}" type="presParOf" srcId="{03A85D30-E574-49F6-8027-1B6CCDF58D64}" destId="{00E47750-1BC4-4161-9C4F-58AB5B3590E5}" srcOrd="1" destOrd="0" presId="urn:microsoft.com/office/officeart/2005/8/layout/vList5"/>
    <dgm:cxn modelId="{F465F258-648D-4B8A-89B3-53AD7D71F802}" type="presParOf" srcId="{AE568D0E-6F14-457A-BA99-FEC2CD27F6BE}" destId="{A6288BE9-08B0-46C7-8174-97893ACAB8BF}" srcOrd="3" destOrd="0" presId="urn:microsoft.com/office/officeart/2005/8/layout/vList5"/>
    <dgm:cxn modelId="{C692FC36-CBD2-44C3-8632-520E6FF7D42D}" type="presParOf" srcId="{AE568D0E-6F14-457A-BA99-FEC2CD27F6BE}" destId="{389E0265-9AAA-4934-B955-AC0BEF4946C2}" srcOrd="4" destOrd="0" presId="urn:microsoft.com/office/officeart/2005/8/layout/vList5"/>
    <dgm:cxn modelId="{D82A6DA6-7D8B-43F7-AC0E-24EB60F9B582}" type="presParOf" srcId="{389E0265-9AAA-4934-B955-AC0BEF4946C2}" destId="{9E4FB0CB-ED68-4D91-A40B-22727FEEE0F0}" srcOrd="0" destOrd="0" presId="urn:microsoft.com/office/officeart/2005/8/layout/vList5"/>
    <dgm:cxn modelId="{C3A2AE55-D177-49A7-9A44-F30976198810}" type="presParOf" srcId="{389E0265-9AAA-4934-B955-AC0BEF4946C2}" destId="{E8E4C711-3ED4-4DFB-A7D9-8952592040C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C8D65A-E646-4691-87DB-70EED1E2EC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FA51-C656-49AE-9460-0679D2EFF649}">
      <dgm:prSet phldrT="[Text]" custT="1"/>
      <dgm:spPr>
        <a:gradFill flip="none" rotWithShape="0">
          <a:gsLst>
            <a:gs pos="0">
              <a:srgbClr val="FF9933">
                <a:shade val="30000"/>
                <a:satMod val="115000"/>
              </a:srgbClr>
            </a:gs>
            <a:gs pos="50000">
              <a:srgbClr val="FF9933">
                <a:shade val="67500"/>
                <a:satMod val="115000"/>
              </a:srgbClr>
            </a:gs>
            <a:gs pos="100000">
              <a:srgbClr val="FF9933">
                <a:shade val="100000"/>
                <a:satMod val="115000"/>
              </a:srgbClr>
            </a:gs>
          </a:gsLst>
          <a:lin ang="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sz="4200" dirty="0">
              <a:solidFill>
                <a:srgbClr val="FFCC66"/>
              </a:solidFill>
            </a:rPr>
            <a:t>My Personal Dream is…</a:t>
          </a:r>
        </a:p>
        <a:p>
          <a:endParaRPr lang="en-US" sz="4200" dirty="0">
            <a:solidFill>
              <a:srgbClr val="0070C0"/>
            </a:solidFill>
          </a:endParaRPr>
        </a:p>
        <a:p>
          <a:br>
            <a:rPr lang="en-US" sz="4200" dirty="0">
              <a:solidFill>
                <a:srgbClr val="0070C0"/>
              </a:solidFill>
            </a:rPr>
          </a:br>
          <a:endParaRPr lang="en-US" sz="4200" dirty="0">
            <a:solidFill>
              <a:srgbClr val="0070C0"/>
            </a:solidFill>
          </a:endParaRPr>
        </a:p>
      </dgm:t>
    </dgm:pt>
    <dgm:pt modelId="{BFFA934C-F236-4399-8409-71325BDB06CC}" type="parTrans" cxnId="{D8FD6F55-65E8-4A5F-A2B2-12EE5245D55B}">
      <dgm:prSet/>
      <dgm:spPr/>
      <dgm:t>
        <a:bodyPr/>
        <a:lstStyle/>
        <a:p>
          <a:endParaRPr lang="en-US"/>
        </a:p>
      </dgm:t>
    </dgm:pt>
    <dgm:pt modelId="{3ADC9BDB-69BD-48BE-B5E2-AD428EEC14AB}" type="sibTrans" cxnId="{D8FD6F55-65E8-4A5F-A2B2-12EE5245D55B}">
      <dgm:prSet/>
      <dgm:spPr/>
      <dgm:t>
        <a:bodyPr/>
        <a:lstStyle/>
        <a:p>
          <a:endParaRPr lang="en-US"/>
        </a:p>
      </dgm:t>
    </dgm:pt>
    <dgm:pt modelId="{316DE16D-A4F4-4BD0-AC49-8A66F9B3960D}" type="pres">
      <dgm:prSet presAssocID="{51C8D65A-E646-4691-87DB-70EED1E2EC1F}" presName="linear" presStyleCnt="0">
        <dgm:presLayoutVars>
          <dgm:animLvl val="lvl"/>
          <dgm:resizeHandles val="exact"/>
        </dgm:presLayoutVars>
      </dgm:prSet>
      <dgm:spPr/>
    </dgm:pt>
    <dgm:pt modelId="{43BCAFA5-F9BA-4D21-8F1E-543F6074311B}" type="pres">
      <dgm:prSet presAssocID="{F03DFA51-C656-49AE-9460-0679D2EFF649}" presName="parentText" presStyleLbl="node1" presStyleIdx="0" presStyleCnt="1" custLinFactNeighborY="-14703">
        <dgm:presLayoutVars>
          <dgm:chMax val="0"/>
          <dgm:bulletEnabled val="1"/>
        </dgm:presLayoutVars>
      </dgm:prSet>
      <dgm:spPr/>
    </dgm:pt>
  </dgm:ptLst>
  <dgm:cxnLst>
    <dgm:cxn modelId="{874ECA15-47C6-4D64-982B-233CB964BC39}" type="presOf" srcId="{51C8D65A-E646-4691-87DB-70EED1E2EC1F}" destId="{316DE16D-A4F4-4BD0-AC49-8A66F9B3960D}" srcOrd="0" destOrd="0" presId="urn:microsoft.com/office/officeart/2005/8/layout/vList2"/>
    <dgm:cxn modelId="{D8FD6F55-65E8-4A5F-A2B2-12EE5245D55B}" srcId="{51C8D65A-E646-4691-87DB-70EED1E2EC1F}" destId="{F03DFA51-C656-49AE-9460-0679D2EFF649}" srcOrd="0" destOrd="0" parTransId="{BFFA934C-F236-4399-8409-71325BDB06CC}" sibTransId="{3ADC9BDB-69BD-48BE-B5E2-AD428EEC14AB}"/>
    <dgm:cxn modelId="{F70D9FDC-AD07-4B19-B59A-37EB32852054}" type="presOf" srcId="{F03DFA51-C656-49AE-9460-0679D2EFF649}" destId="{43BCAFA5-F9BA-4D21-8F1E-543F6074311B}" srcOrd="0" destOrd="0" presId="urn:microsoft.com/office/officeart/2005/8/layout/vList2"/>
    <dgm:cxn modelId="{9E688643-D6E7-46E6-A37E-CE2B96C56D07}" type="presParOf" srcId="{316DE16D-A4F4-4BD0-AC49-8A66F9B3960D}" destId="{43BCAFA5-F9BA-4D21-8F1E-543F6074311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C8D65A-E646-4691-87DB-70EED1E2EC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3DFA51-C656-49AE-9460-0679D2EFF649}">
      <dgm:prSet phldrT="[Text]"/>
      <dgm:spPr>
        <a:gradFill flip="none" rotWithShape="0">
          <a:gsLst>
            <a:gs pos="0">
              <a:srgbClr val="FF9933">
                <a:shade val="30000"/>
                <a:satMod val="115000"/>
              </a:srgbClr>
            </a:gs>
            <a:gs pos="50000">
              <a:srgbClr val="FF9933">
                <a:shade val="67500"/>
                <a:satMod val="115000"/>
              </a:srgbClr>
            </a:gs>
            <a:gs pos="100000">
              <a:srgbClr val="FF9933">
                <a:shade val="100000"/>
                <a:satMod val="115000"/>
              </a:srgbClr>
            </a:gs>
          </a:gsLst>
          <a:lin ang="0" scaled="1"/>
          <a:tileRect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>
              <a:solidFill>
                <a:srgbClr val="FFCC66"/>
              </a:solidFill>
            </a:rPr>
            <a:t>My Corporate Dream is…</a:t>
          </a:r>
        </a:p>
        <a:p>
          <a:endParaRPr lang="en-US" dirty="0">
            <a:solidFill>
              <a:srgbClr val="FFCC66"/>
            </a:solidFill>
          </a:endParaRPr>
        </a:p>
      </dgm:t>
    </dgm:pt>
    <dgm:pt modelId="{BFFA934C-F236-4399-8409-71325BDB06CC}" type="parTrans" cxnId="{D8FD6F55-65E8-4A5F-A2B2-12EE5245D55B}">
      <dgm:prSet/>
      <dgm:spPr/>
      <dgm:t>
        <a:bodyPr/>
        <a:lstStyle/>
        <a:p>
          <a:endParaRPr lang="en-US"/>
        </a:p>
      </dgm:t>
    </dgm:pt>
    <dgm:pt modelId="{3ADC9BDB-69BD-48BE-B5E2-AD428EEC14AB}" type="sibTrans" cxnId="{D8FD6F55-65E8-4A5F-A2B2-12EE5245D55B}">
      <dgm:prSet/>
      <dgm:spPr/>
      <dgm:t>
        <a:bodyPr/>
        <a:lstStyle/>
        <a:p>
          <a:endParaRPr lang="en-US"/>
        </a:p>
      </dgm:t>
    </dgm:pt>
    <dgm:pt modelId="{316DE16D-A4F4-4BD0-AC49-8A66F9B3960D}" type="pres">
      <dgm:prSet presAssocID="{51C8D65A-E646-4691-87DB-70EED1E2EC1F}" presName="linear" presStyleCnt="0">
        <dgm:presLayoutVars>
          <dgm:animLvl val="lvl"/>
          <dgm:resizeHandles val="exact"/>
        </dgm:presLayoutVars>
      </dgm:prSet>
      <dgm:spPr/>
    </dgm:pt>
    <dgm:pt modelId="{43BCAFA5-F9BA-4D21-8F1E-543F6074311B}" type="pres">
      <dgm:prSet presAssocID="{F03DFA51-C656-49AE-9460-0679D2EFF649}" presName="parentText" presStyleLbl="node1" presStyleIdx="0" presStyleCnt="1" custLinFactNeighborY="-99">
        <dgm:presLayoutVars>
          <dgm:chMax val="0"/>
          <dgm:bulletEnabled val="1"/>
        </dgm:presLayoutVars>
      </dgm:prSet>
      <dgm:spPr/>
    </dgm:pt>
  </dgm:ptLst>
  <dgm:cxnLst>
    <dgm:cxn modelId="{D8FD6F55-65E8-4A5F-A2B2-12EE5245D55B}" srcId="{51C8D65A-E646-4691-87DB-70EED1E2EC1F}" destId="{F03DFA51-C656-49AE-9460-0679D2EFF649}" srcOrd="0" destOrd="0" parTransId="{BFFA934C-F236-4399-8409-71325BDB06CC}" sibTransId="{3ADC9BDB-69BD-48BE-B5E2-AD428EEC14AB}"/>
    <dgm:cxn modelId="{F094277E-C834-40C5-A94C-19C9F483C1E8}" type="presOf" srcId="{F03DFA51-C656-49AE-9460-0679D2EFF649}" destId="{43BCAFA5-F9BA-4D21-8F1E-543F6074311B}" srcOrd="0" destOrd="0" presId="urn:microsoft.com/office/officeart/2005/8/layout/vList2"/>
    <dgm:cxn modelId="{228C3FEA-6651-4935-8639-5B7BDB68A39E}" type="presOf" srcId="{51C8D65A-E646-4691-87DB-70EED1E2EC1F}" destId="{316DE16D-A4F4-4BD0-AC49-8A66F9B3960D}" srcOrd="0" destOrd="0" presId="urn:microsoft.com/office/officeart/2005/8/layout/vList2"/>
    <dgm:cxn modelId="{D5B599C6-9D62-40E0-AF55-62AB8CBA9543}" type="presParOf" srcId="{316DE16D-A4F4-4BD0-AC49-8A66F9B3960D}" destId="{43BCAFA5-F9BA-4D21-8F1E-543F6074311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8BFDF5-E855-44D9-B465-D1F7505A8C1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83EDF7-CD6B-4D41-A54E-037D2D09299A}">
      <dgm:prSet phldrT="[Text]"/>
      <dgm:spPr>
        <a:solidFill>
          <a:srgbClr val="FFCC66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Courage</a:t>
          </a:r>
        </a:p>
      </dgm:t>
    </dgm:pt>
    <dgm:pt modelId="{960190CC-D37D-4CC0-B5E6-3FB6DDBC053B}" type="parTrans" cxnId="{A23345E5-BBAD-4D4F-9E98-540FD607DA4A}">
      <dgm:prSet/>
      <dgm:spPr/>
      <dgm:t>
        <a:bodyPr/>
        <a:lstStyle/>
        <a:p>
          <a:endParaRPr lang="en-US"/>
        </a:p>
      </dgm:t>
    </dgm:pt>
    <dgm:pt modelId="{7D39DAE5-D7AA-4592-BFD8-886B30AD3CC9}" type="sibTrans" cxnId="{A23345E5-BBAD-4D4F-9E98-540FD607DA4A}">
      <dgm:prSet/>
      <dgm:spPr/>
      <dgm:t>
        <a:bodyPr/>
        <a:lstStyle/>
        <a:p>
          <a:endParaRPr lang="en-US"/>
        </a:p>
      </dgm:t>
    </dgm:pt>
    <dgm:pt modelId="{7DF77E8C-6657-4756-995C-D64756EAA288}">
      <dgm:prSet phldrT="[Text]" phldr="1"/>
      <dgm:spPr/>
      <dgm:t>
        <a:bodyPr/>
        <a:lstStyle/>
        <a:p>
          <a:endParaRPr lang="en-US"/>
        </a:p>
      </dgm:t>
    </dgm:pt>
    <dgm:pt modelId="{CE74F977-BD1F-483D-9D1D-12B4CDE4495D}" type="parTrans" cxnId="{1F6CB02B-F374-4451-A7B2-3D141186FC87}">
      <dgm:prSet/>
      <dgm:spPr/>
      <dgm:t>
        <a:bodyPr/>
        <a:lstStyle/>
        <a:p>
          <a:endParaRPr lang="en-US"/>
        </a:p>
      </dgm:t>
    </dgm:pt>
    <dgm:pt modelId="{FCEE1541-9D7C-487D-B98B-D6714CA7FF27}" type="sibTrans" cxnId="{1F6CB02B-F374-4451-A7B2-3D141186FC87}">
      <dgm:prSet/>
      <dgm:spPr/>
      <dgm:t>
        <a:bodyPr/>
        <a:lstStyle/>
        <a:p>
          <a:endParaRPr lang="en-US"/>
        </a:p>
      </dgm:t>
    </dgm:pt>
    <dgm:pt modelId="{B304EF32-0E50-4ED9-9AA2-B53C2042494C}">
      <dgm:prSet phldrT="[Text]" phldr="1"/>
      <dgm:spPr/>
      <dgm:t>
        <a:bodyPr/>
        <a:lstStyle/>
        <a:p>
          <a:endParaRPr lang="en-US"/>
        </a:p>
      </dgm:t>
    </dgm:pt>
    <dgm:pt modelId="{62A8A9C6-F57E-4A5B-914F-EA6598E6BCC7}" type="parTrans" cxnId="{285797D5-7E55-4227-B886-4DCB7BF139DD}">
      <dgm:prSet/>
      <dgm:spPr/>
      <dgm:t>
        <a:bodyPr/>
        <a:lstStyle/>
        <a:p>
          <a:endParaRPr lang="en-US"/>
        </a:p>
      </dgm:t>
    </dgm:pt>
    <dgm:pt modelId="{1E8E85AD-9977-4276-8F82-FE1E9C156F3A}" type="sibTrans" cxnId="{285797D5-7E55-4227-B886-4DCB7BF139DD}">
      <dgm:prSet/>
      <dgm:spPr/>
      <dgm:t>
        <a:bodyPr/>
        <a:lstStyle/>
        <a:p>
          <a:endParaRPr lang="en-US"/>
        </a:p>
      </dgm:t>
    </dgm:pt>
    <dgm:pt modelId="{6243EB35-9ABC-49CE-A0FF-16BF2D359AF4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Authenticity</a:t>
          </a:r>
        </a:p>
      </dgm:t>
    </dgm:pt>
    <dgm:pt modelId="{EB9CF905-4C80-4D73-9965-6AF1C9EB1E42}" type="parTrans" cxnId="{E3897123-D572-47CE-A320-010A08EF26B7}">
      <dgm:prSet/>
      <dgm:spPr/>
      <dgm:t>
        <a:bodyPr/>
        <a:lstStyle/>
        <a:p>
          <a:endParaRPr lang="en-US"/>
        </a:p>
      </dgm:t>
    </dgm:pt>
    <dgm:pt modelId="{5B75A910-8746-4908-A003-5403F172F253}" type="sibTrans" cxnId="{E3897123-D572-47CE-A320-010A08EF26B7}">
      <dgm:prSet/>
      <dgm:spPr/>
      <dgm:t>
        <a:bodyPr/>
        <a:lstStyle/>
        <a:p>
          <a:endParaRPr lang="en-US"/>
        </a:p>
      </dgm:t>
    </dgm:pt>
    <dgm:pt modelId="{D3A70991-BA2F-4C24-9C37-5292057DEB84}">
      <dgm:prSet phldrT="[Text]" phldr="1"/>
      <dgm:spPr/>
      <dgm:t>
        <a:bodyPr/>
        <a:lstStyle/>
        <a:p>
          <a:endParaRPr lang="en-US"/>
        </a:p>
      </dgm:t>
    </dgm:pt>
    <dgm:pt modelId="{D519EFEA-F6C7-4FC6-B083-025A6FD442D3}" type="parTrans" cxnId="{514997F3-7CF9-40E6-AB4B-C4D2CDC5F3C1}">
      <dgm:prSet/>
      <dgm:spPr/>
      <dgm:t>
        <a:bodyPr/>
        <a:lstStyle/>
        <a:p>
          <a:endParaRPr lang="en-US"/>
        </a:p>
      </dgm:t>
    </dgm:pt>
    <dgm:pt modelId="{F39C3055-D971-43F8-A268-9E5FDDBC8A3C}" type="sibTrans" cxnId="{514997F3-7CF9-40E6-AB4B-C4D2CDC5F3C1}">
      <dgm:prSet/>
      <dgm:spPr/>
      <dgm:t>
        <a:bodyPr/>
        <a:lstStyle/>
        <a:p>
          <a:endParaRPr lang="en-US"/>
        </a:p>
      </dgm:t>
    </dgm:pt>
    <dgm:pt modelId="{A5496AD6-4C6D-4181-839F-20B110294741}">
      <dgm:prSet phldrT="[Text]" phldr="1"/>
      <dgm:spPr/>
      <dgm:t>
        <a:bodyPr/>
        <a:lstStyle/>
        <a:p>
          <a:endParaRPr lang="en-US"/>
        </a:p>
      </dgm:t>
    </dgm:pt>
    <dgm:pt modelId="{BBA3E04C-8365-4827-8417-9BEE72581165}" type="parTrans" cxnId="{DBCE2F0B-AE61-4AF5-9E1E-DCDD6F29DCEE}">
      <dgm:prSet/>
      <dgm:spPr/>
      <dgm:t>
        <a:bodyPr/>
        <a:lstStyle/>
        <a:p>
          <a:endParaRPr lang="en-US"/>
        </a:p>
      </dgm:t>
    </dgm:pt>
    <dgm:pt modelId="{1C456E73-03EE-4B79-9FD5-9D19C1502FF0}" type="sibTrans" cxnId="{DBCE2F0B-AE61-4AF5-9E1E-DCDD6F29DCEE}">
      <dgm:prSet/>
      <dgm:spPr/>
      <dgm:t>
        <a:bodyPr/>
        <a:lstStyle/>
        <a:p>
          <a:endParaRPr lang="en-US"/>
        </a:p>
      </dgm:t>
    </dgm:pt>
    <dgm:pt modelId="{B3AF820D-B2E1-4D99-8A96-91E827180258}">
      <dgm:prSet phldrT="[Text]"/>
      <dgm:spPr>
        <a:solidFill>
          <a:srgbClr val="FFCCCC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Service</a:t>
          </a:r>
        </a:p>
      </dgm:t>
    </dgm:pt>
    <dgm:pt modelId="{92E3A55A-5E5A-4FFA-A22C-8890359A9435}" type="parTrans" cxnId="{3AC78C26-B5A6-458C-8CC1-83B5AA8477C2}">
      <dgm:prSet/>
      <dgm:spPr/>
      <dgm:t>
        <a:bodyPr/>
        <a:lstStyle/>
        <a:p>
          <a:endParaRPr lang="en-US"/>
        </a:p>
      </dgm:t>
    </dgm:pt>
    <dgm:pt modelId="{F9626FDE-3A65-4F48-B8ED-3E46F62286E0}" type="sibTrans" cxnId="{3AC78C26-B5A6-458C-8CC1-83B5AA8477C2}">
      <dgm:prSet/>
      <dgm:spPr/>
      <dgm:t>
        <a:bodyPr/>
        <a:lstStyle/>
        <a:p>
          <a:endParaRPr lang="en-US"/>
        </a:p>
      </dgm:t>
    </dgm:pt>
    <dgm:pt modelId="{4575F6B0-23C2-42DC-B97E-15E362948551}">
      <dgm:prSet phldrT="[Text]" phldr="1"/>
      <dgm:spPr/>
      <dgm:t>
        <a:bodyPr/>
        <a:lstStyle/>
        <a:p>
          <a:endParaRPr lang="en-US"/>
        </a:p>
      </dgm:t>
    </dgm:pt>
    <dgm:pt modelId="{4CAB6E0E-DBBB-4698-B21E-85FD62905783}" type="parTrans" cxnId="{91C4B2CA-7EDF-4963-BBD2-9BCD87BEE291}">
      <dgm:prSet/>
      <dgm:spPr/>
      <dgm:t>
        <a:bodyPr/>
        <a:lstStyle/>
        <a:p>
          <a:endParaRPr lang="en-US"/>
        </a:p>
      </dgm:t>
    </dgm:pt>
    <dgm:pt modelId="{7950780D-4080-4CAB-82E4-217CE9A4D227}" type="sibTrans" cxnId="{91C4B2CA-7EDF-4963-BBD2-9BCD87BEE291}">
      <dgm:prSet/>
      <dgm:spPr/>
      <dgm:t>
        <a:bodyPr/>
        <a:lstStyle/>
        <a:p>
          <a:endParaRPr lang="en-US"/>
        </a:p>
      </dgm:t>
    </dgm:pt>
    <dgm:pt modelId="{5A1F7788-E4B6-463A-8FDC-ED453D6439F2}">
      <dgm:prSet phldrT="[Text]" phldr="1"/>
      <dgm:spPr/>
      <dgm:t>
        <a:bodyPr/>
        <a:lstStyle/>
        <a:p>
          <a:endParaRPr lang="en-US"/>
        </a:p>
      </dgm:t>
    </dgm:pt>
    <dgm:pt modelId="{D178AD30-7F13-49A4-9E79-3EC42B3ABC00}" type="parTrans" cxnId="{E2B85A7D-DCE3-4EC5-ABDE-26E71497A319}">
      <dgm:prSet/>
      <dgm:spPr/>
      <dgm:t>
        <a:bodyPr/>
        <a:lstStyle/>
        <a:p>
          <a:endParaRPr lang="en-US"/>
        </a:p>
      </dgm:t>
    </dgm:pt>
    <dgm:pt modelId="{D3020177-BC08-49C0-8DFF-CD97F8C1BB2B}" type="sibTrans" cxnId="{E2B85A7D-DCE3-4EC5-ABDE-26E71497A319}">
      <dgm:prSet/>
      <dgm:spPr/>
      <dgm:t>
        <a:bodyPr/>
        <a:lstStyle/>
        <a:p>
          <a:endParaRPr lang="en-US"/>
        </a:p>
      </dgm:t>
    </dgm:pt>
    <dgm:pt modelId="{449FEAFE-BD28-4F6A-9615-32AE0F925A6B}" type="pres">
      <dgm:prSet presAssocID="{BD8BFDF5-E855-44D9-B465-D1F7505A8C1B}" presName="Name0" presStyleCnt="0">
        <dgm:presLayoutVars>
          <dgm:dir/>
          <dgm:animLvl val="lvl"/>
          <dgm:resizeHandles val="exact"/>
        </dgm:presLayoutVars>
      </dgm:prSet>
      <dgm:spPr/>
    </dgm:pt>
    <dgm:pt modelId="{405F9AC3-FEF7-4597-A186-AC87F24EBF3E}" type="pres">
      <dgm:prSet presAssocID="{D283EDF7-CD6B-4D41-A54E-037D2D09299A}" presName="linNode" presStyleCnt="0"/>
      <dgm:spPr/>
    </dgm:pt>
    <dgm:pt modelId="{630CAA45-A5E3-4074-AC02-27BC0ECEA046}" type="pres">
      <dgm:prSet presAssocID="{D283EDF7-CD6B-4D41-A54E-037D2D09299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C5C1B03-CC12-4A9D-8FDC-51281B53424D}" type="pres">
      <dgm:prSet presAssocID="{D283EDF7-CD6B-4D41-A54E-037D2D09299A}" presName="descendantText" presStyleLbl="alignAccFollowNode1" presStyleIdx="0" presStyleCnt="3">
        <dgm:presLayoutVars>
          <dgm:bulletEnabled val="1"/>
        </dgm:presLayoutVars>
      </dgm:prSet>
      <dgm:spPr/>
    </dgm:pt>
    <dgm:pt modelId="{0B614FA0-21F3-446F-9DF9-6EDE456EE324}" type="pres">
      <dgm:prSet presAssocID="{7D39DAE5-D7AA-4592-BFD8-886B30AD3CC9}" presName="sp" presStyleCnt="0"/>
      <dgm:spPr/>
    </dgm:pt>
    <dgm:pt modelId="{4D59649F-5E83-406F-AC92-45ADC879DD4E}" type="pres">
      <dgm:prSet presAssocID="{6243EB35-9ABC-49CE-A0FF-16BF2D359AF4}" presName="linNode" presStyleCnt="0"/>
      <dgm:spPr/>
    </dgm:pt>
    <dgm:pt modelId="{E8420F20-E1EF-49F1-BE22-91D80D451593}" type="pres">
      <dgm:prSet presAssocID="{6243EB35-9ABC-49CE-A0FF-16BF2D359AF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C21F05E-1560-4AA7-A600-F46C6111D073}" type="pres">
      <dgm:prSet presAssocID="{6243EB35-9ABC-49CE-A0FF-16BF2D359AF4}" presName="descendantText" presStyleLbl="alignAccFollowNode1" presStyleIdx="1" presStyleCnt="3">
        <dgm:presLayoutVars>
          <dgm:bulletEnabled val="1"/>
        </dgm:presLayoutVars>
      </dgm:prSet>
      <dgm:spPr/>
    </dgm:pt>
    <dgm:pt modelId="{F616D70A-81FD-4FDB-8FBD-34AA82A7F995}" type="pres">
      <dgm:prSet presAssocID="{5B75A910-8746-4908-A003-5403F172F253}" presName="sp" presStyleCnt="0"/>
      <dgm:spPr/>
    </dgm:pt>
    <dgm:pt modelId="{EDB893B1-2800-4BCA-B789-0DF22A4A6C11}" type="pres">
      <dgm:prSet presAssocID="{B3AF820D-B2E1-4D99-8A96-91E827180258}" presName="linNode" presStyleCnt="0"/>
      <dgm:spPr/>
    </dgm:pt>
    <dgm:pt modelId="{89CAF59D-1967-4F18-9DEF-92E99727220D}" type="pres">
      <dgm:prSet presAssocID="{B3AF820D-B2E1-4D99-8A96-91E82718025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0F66B8B-B99A-4900-B296-98CA216C870B}" type="pres">
      <dgm:prSet presAssocID="{B3AF820D-B2E1-4D99-8A96-91E82718025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DBCE2F0B-AE61-4AF5-9E1E-DCDD6F29DCEE}" srcId="{6243EB35-9ABC-49CE-A0FF-16BF2D359AF4}" destId="{A5496AD6-4C6D-4181-839F-20B110294741}" srcOrd="1" destOrd="0" parTransId="{BBA3E04C-8365-4827-8417-9BEE72581165}" sibTransId="{1C456E73-03EE-4B79-9FD5-9D19C1502FF0}"/>
    <dgm:cxn modelId="{E3897123-D572-47CE-A320-010A08EF26B7}" srcId="{BD8BFDF5-E855-44D9-B465-D1F7505A8C1B}" destId="{6243EB35-9ABC-49CE-A0FF-16BF2D359AF4}" srcOrd="1" destOrd="0" parTransId="{EB9CF905-4C80-4D73-9965-6AF1C9EB1E42}" sibTransId="{5B75A910-8746-4908-A003-5403F172F253}"/>
    <dgm:cxn modelId="{21D46E25-3A3D-4F92-B974-C90DF5CE4EE4}" type="presOf" srcId="{5A1F7788-E4B6-463A-8FDC-ED453D6439F2}" destId="{C0F66B8B-B99A-4900-B296-98CA216C870B}" srcOrd="0" destOrd="1" presId="urn:microsoft.com/office/officeart/2005/8/layout/vList5"/>
    <dgm:cxn modelId="{3AC78C26-B5A6-458C-8CC1-83B5AA8477C2}" srcId="{BD8BFDF5-E855-44D9-B465-D1F7505A8C1B}" destId="{B3AF820D-B2E1-4D99-8A96-91E827180258}" srcOrd="2" destOrd="0" parTransId="{92E3A55A-5E5A-4FFA-A22C-8890359A9435}" sibTransId="{F9626FDE-3A65-4F48-B8ED-3E46F62286E0}"/>
    <dgm:cxn modelId="{1F6CB02B-F374-4451-A7B2-3D141186FC87}" srcId="{D283EDF7-CD6B-4D41-A54E-037D2D09299A}" destId="{7DF77E8C-6657-4756-995C-D64756EAA288}" srcOrd="0" destOrd="0" parTransId="{CE74F977-BD1F-483D-9D1D-12B4CDE4495D}" sibTransId="{FCEE1541-9D7C-487D-B98B-D6714CA7FF27}"/>
    <dgm:cxn modelId="{A48D8E35-0CCA-4C92-AFD5-BB9B61F71F71}" type="presOf" srcId="{BD8BFDF5-E855-44D9-B465-D1F7505A8C1B}" destId="{449FEAFE-BD28-4F6A-9615-32AE0F925A6B}" srcOrd="0" destOrd="0" presId="urn:microsoft.com/office/officeart/2005/8/layout/vList5"/>
    <dgm:cxn modelId="{E2B85A7D-DCE3-4EC5-ABDE-26E71497A319}" srcId="{B3AF820D-B2E1-4D99-8A96-91E827180258}" destId="{5A1F7788-E4B6-463A-8FDC-ED453D6439F2}" srcOrd="1" destOrd="0" parTransId="{D178AD30-7F13-49A4-9E79-3EC42B3ABC00}" sibTransId="{D3020177-BC08-49C0-8DFF-CD97F8C1BB2B}"/>
    <dgm:cxn modelId="{BAC0F082-B554-4003-8256-9F683D01040D}" type="presOf" srcId="{A5496AD6-4C6D-4181-839F-20B110294741}" destId="{6C21F05E-1560-4AA7-A600-F46C6111D073}" srcOrd="0" destOrd="1" presId="urn:microsoft.com/office/officeart/2005/8/layout/vList5"/>
    <dgm:cxn modelId="{97608C93-3949-472C-A859-2F70AC331282}" type="presOf" srcId="{6243EB35-9ABC-49CE-A0FF-16BF2D359AF4}" destId="{E8420F20-E1EF-49F1-BE22-91D80D451593}" srcOrd="0" destOrd="0" presId="urn:microsoft.com/office/officeart/2005/8/layout/vList5"/>
    <dgm:cxn modelId="{BD6F74A7-C55D-4F75-BCF6-503072B3EDB6}" type="presOf" srcId="{B304EF32-0E50-4ED9-9AA2-B53C2042494C}" destId="{8C5C1B03-CC12-4A9D-8FDC-51281B53424D}" srcOrd="0" destOrd="1" presId="urn:microsoft.com/office/officeart/2005/8/layout/vList5"/>
    <dgm:cxn modelId="{252378AA-50EE-4F41-9519-864100B2B76A}" type="presOf" srcId="{D3A70991-BA2F-4C24-9C37-5292057DEB84}" destId="{6C21F05E-1560-4AA7-A600-F46C6111D073}" srcOrd="0" destOrd="0" presId="urn:microsoft.com/office/officeart/2005/8/layout/vList5"/>
    <dgm:cxn modelId="{F7580DB3-1046-40AF-ADAF-2F7314335D76}" type="presOf" srcId="{7DF77E8C-6657-4756-995C-D64756EAA288}" destId="{8C5C1B03-CC12-4A9D-8FDC-51281B53424D}" srcOrd="0" destOrd="0" presId="urn:microsoft.com/office/officeart/2005/8/layout/vList5"/>
    <dgm:cxn modelId="{91C4B2CA-7EDF-4963-BBD2-9BCD87BEE291}" srcId="{B3AF820D-B2E1-4D99-8A96-91E827180258}" destId="{4575F6B0-23C2-42DC-B97E-15E362948551}" srcOrd="0" destOrd="0" parTransId="{4CAB6E0E-DBBB-4698-B21E-85FD62905783}" sibTransId="{7950780D-4080-4CAB-82E4-217CE9A4D227}"/>
    <dgm:cxn modelId="{285797D5-7E55-4227-B886-4DCB7BF139DD}" srcId="{D283EDF7-CD6B-4D41-A54E-037D2D09299A}" destId="{B304EF32-0E50-4ED9-9AA2-B53C2042494C}" srcOrd="1" destOrd="0" parTransId="{62A8A9C6-F57E-4A5B-914F-EA6598E6BCC7}" sibTransId="{1E8E85AD-9977-4276-8F82-FE1E9C156F3A}"/>
    <dgm:cxn modelId="{8E12D6E4-0015-4C45-AB20-0C771A180573}" type="presOf" srcId="{D283EDF7-CD6B-4D41-A54E-037D2D09299A}" destId="{630CAA45-A5E3-4074-AC02-27BC0ECEA046}" srcOrd="0" destOrd="0" presId="urn:microsoft.com/office/officeart/2005/8/layout/vList5"/>
    <dgm:cxn modelId="{A23345E5-BBAD-4D4F-9E98-540FD607DA4A}" srcId="{BD8BFDF5-E855-44D9-B465-D1F7505A8C1B}" destId="{D283EDF7-CD6B-4D41-A54E-037D2D09299A}" srcOrd="0" destOrd="0" parTransId="{960190CC-D37D-4CC0-B5E6-3FB6DDBC053B}" sibTransId="{7D39DAE5-D7AA-4592-BFD8-886B30AD3CC9}"/>
    <dgm:cxn modelId="{514997F3-7CF9-40E6-AB4B-C4D2CDC5F3C1}" srcId="{6243EB35-9ABC-49CE-A0FF-16BF2D359AF4}" destId="{D3A70991-BA2F-4C24-9C37-5292057DEB84}" srcOrd="0" destOrd="0" parTransId="{D519EFEA-F6C7-4FC6-B083-025A6FD442D3}" sibTransId="{F39C3055-D971-43F8-A268-9E5FDDBC8A3C}"/>
    <dgm:cxn modelId="{830953F5-8BDC-485A-A76F-89D6256B9DCB}" type="presOf" srcId="{4575F6B0-23C2-42DC-B97E-15E362948551}" destId="{C0F66B8B-B99A-4900-B296-98CA216C870B}" srcOrd="0" destOrd="0" presId="urn:microsoft.com/office/officeart/2005/8/layout/vList5"/>
    <dgm:cxn modelId="{8E16CFFA-8925-4AA7-91B9-06561F3AEF4A}" type="presOf" srcId="{B3AF820D-B2E1-4D99-8A96-91E827180258}" destId="{89CAF59D-1967-4F18-9DEF-92E99727220D}" srcOrd="0" destOrd="0" presId="urn:microsoft.com/office/officeart/2005/8/layout/vList5"/>
    <dgm:cxn modelId="{58AE00BA-D6FA-4C22-8DA5-2CB82989583C}" type="presParOf" srcId="{449FEAFE-BD28-4F6A-9615-32AE0F925A6B}" destId="{405F9AC3-FEF7-4597-A186-AC87F24EBF3E}" srcOrd="0" destOrd="0" presId="urn:microsoft.com/office/officeart/2005/8/layout/vList5"/>
    <dgm:cxn modelId="{3BF23404-4FA1-4AAF-ADF6-056EAD4757ED}" type="presParOf" srcId="{405F9AC3-FEF7-4597-A186-AC87F24EBF3E}" destId="{630CAA45-A5E3-4074-AC02-27BC0ECEA046}" srcOrd="0" destOrd="0" presId="urn:microsoft.com/office/officeart/2005/8/layout/vList5"/>
    <dgm:cxn modelId="{B3E3CE93-6CF6-4104-8239-5DDC047BE6BC}" type="presParOf" srcId="{405F9AC3-FEF7-4597-A186-AC87F24EBF3E}" destId="{8C5C1B03-CC12-4A9D-8FDC-51281B53424D}" srcOrd="1" destOrd="0" presId="urn:microsoft.com/office/officeart/2005/8/layout/vList5"/>
    <dgm:cxn modelId="{BA03097C-9476-4817-938E-91EA70FB8333}" type="presParOf" srcId="{449FEAFE-BD28-4F6A-9615-32AE0F925A6B}" destId="{0B614FA0-21F3-446F-9DF9-6EDE456EE324}" srcOrd="1" destOrd="0" presId="urn:microsoft.com/office/officeart/2005/8/layout/vList5"/>
    <dgm:cxn modelId="{C7483607-90DD-45D1-86AA-1DFF13AF7340}" type="presParOf" srcId="{449FEAFE-BD28-4F6A-9615-32AE0F925A6B}" destId="{4D59649F-5E83-406F-AC92-45ADC879DD4E}" srcOrd="2" destOrd="0" presId="urn:microsoft.com/office/officeart/2005/8/layout/vList5"/>
    <dgm:cxn modelId="{4476FE59-937B-45ED-B4FA-E50DA4EB8174}" type="presParOf" srcId="{4D59649F-5E83-406F-AC92-45ADC879DD4E}" destId="{E8420F20-E1EF-49F1-BE22-91D80D451593}" srcOrd="0" destOrd="0" presId="urn:microsoft.com/office/officeart/2005/8/layout/vList5"/>
    <dgm:cxn modelId="{81768475-7CB6-423D-BC0F-1F3D362890B9}" type="presParOf" srcId="{4D59649F-5E83-406F-AC92-45ADC879DD4E}" destId="{6C21F05E-1560-4AA7-A600-F46C6111D073}" srcOrd="1" destOrd="0" presId="urn:microsoft.com/office/officeart/2005/8/layout/vList5"/>
    <dgm:cxn modelId="{7316CEEF-A70B-4B93-8725-D900F14CD5F9}" type="presParOf" srcId="{449FEAFE-BD28-4F6A-9615-32AE0F925A6B}" destId="{F616D70A-81FD-4FDB-8FBD-34AA82A7F995}" srcOrd="3" destOrd="0" presId="urn:microsoft.com/office/officeart/2005/8/layout/vList5"/>
    <dgm:cxn modelId="{E64D44FF-1FE4-4338-BF3B-D53D94B48114}" type="presParOf" srcId="{449FEAFE-BD28-4F6A-9615-32AE0F925A6B}" destId="{EDB893B1-2800-4BCA-B789-0DF22A4A6C11}" srcOrd="4" destOrd="0" presId="urn:microsoft.com/office/officeart/2005/8/layout/vList5"/>
    <dgm:cxn modelId="{40EB6170-A625-4862-AFE6-56A36A3DC5D4}" type="presParOf" srcId="{EDB893B1-2800-4BCA-B789-0DF22A4A6C11}" destId="{89CAF59D-1967-4F18-9DEF-92E99727220D}" srcOrd="0" destOrd="0" presId="urn:microsoft.com/office/officeart/2005/8/layout/vList5"/>
    <dgm:cxn modelId="{0E710AA8-6A05-4E4B-85E5-398FB87FACA1}" type="presParOf" srcId="{EDB893B1-2800-4BCA-B789-0DF22A4A6C11}" destId="{C0F66B8B-B99A-4900-B296-98CA216C870B}" srcOrd="1" destOrd="0" presId="urn:microsoft.com/office/officeart/2005/8/layout/vList5"/>
  </dgm:cxnLst>
  <dgm:bg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8BFDF5-E855-44D9-B465-D1F7505A8C1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83EDF7-CD6B-4D41-A54E-037D2D09299A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Truthfulness</a:t>
          </a:r>
        </a:p>
      </dgm:t>
    </dgm:pt>
    <dgm:pt modelId="{960190CC-D37D-4CC0-B5E6-3FB6DDBC053B}" type="parTrans" cxnId="{A23345E5-BBAD-4D4F-9E98-540FD607DA4A}">
      <dgm:prSet/>
      <dgm:spPr/>
      <dgm:t>
        <a:bodyPr/>
        <a:lstStyle/>
        <a:p>
          <a:endParaRPr lang="en-US"/>
        </a:p>
      </dgm:t>
    </dgm:pt>
    <dgm:pt modelId="{7D39DAE5-D7AA-4592-BFD8-886B30AD3CC9}" type="sibTrans" cxnId="{A23345E5-BBAD-4D4F-9E98-540FD607DA4A}">
      <dgm:prSet/>
      <dgm:spPr/>
      <dgm:t>
        <a:bodyPr/>
        <a:lstStyle/>
        <a:p>
          <a:endParaRPr lang="en-US"/>
        </a:p>
      </dgm:t>
    </dgm:pt>
    <dgm:pt modelId="{7DF77E8C-6657-4756-995C-D64756EAA288}">
      <dgm:prSet phldrT="[Text]" phldr="1"/>
      <dgm:spPr/>
      <dgm:t>
        <a:bodyPr/>
        <a:lstStyle/>
        <a:p>
          <a:endParaRPr lang="en-US"/>
        </a:p>
      </dgm:t>
    </dgm:pt>
    <dgm:pt modelId="{CE74F977-BD1F-483D-9D1D-12B4CDE4495D}" type="parTrans" cxnId="{1F6CB02B-F374-4451-A7B2-3D141186FC87}">
      <dgm:prSet/>
      <dgm:spPr/>
      <dgm:t>
        <a:bodyPr/>
        <a:lstStyle/>
        <a:p>
          <a:endParaRPr lang="en-US"/>
        </a:p>
      </dgm:t>
    </dgm:pt>
    <dgm:pt modelId="{FCEE1541-9D7C-487D-B98B-D6714CA7FF27}" type="sibTrans" cxnId="{1F6CB02B-F374-4451-A7B2-3D141186FC87}">
      <dgm:prSet/>
      <dgm:spPr/>
      <dgm:t>
        <a:bodyPr/>
        <a:lstStyle/>
        <a:p>
          <a:endParaRPr lang="en-US"/>
        </a:p>
      </dgm:t>
    </dgm:pt>
    <dgm:pt modelId="{B304EF32-0E50-4ED9-9AA2-B53C2042494C}">
      <dgm:prSet phldrT="[Text]" phldr="1"/>
      <dgm:spPr/>
      <dgm:t>
        <a:bodyPr/>
        <a:lstStyle/>
        <a:p>
          <a:endParaRPr lang="en-US"/>
        </a:p>
      </dgm:t>
    </dgm:pt>
    <dgm:pt modelId="{62A8A9C6-F57E-4A5B-914F-EA6598E6BCC7}" type="parTrans" cxnId="{285797D5-7E55-4227-B886-4DCB7BF139DD}">
      <dgm:prSet/>
      <dgm:spPr/>
      <dgm:t>
        <a:bodyPr/>
        <a:lstStyle/>
        <a:p>
          <a:endParaRPr lang="en-US"/>
        </a:p>
      </dgm:t>
    </dgm:pt>
    <dgm:pt modelId="{1E8E85AD-9977-4276-8F82-FE1E9C156F3A}" type="sibTrans" cxnId="{285797D5-7E55-4227-B886-4DCB7BF139DD}">
      <dgm:prSet/>
      <dgm:spPr/>
      <dgm:t>
        <a:bodyPr/>
        <a:lstStyle/>
        <a:p>
          <a:endParaRPr lang="en-US"/>
        </a:p>
      </dgm:t>
    </dgm:pt>
    <dgm:pt modelId="{6243EB35-9ABC-49CE-A0FF-16BF2D359AF4}">
      <dgm:prSet phldrT="[Text]"/>
      <dgm:spPr>
        <a:solidFill>
          <a:srgbClr val="FF6699"/>
        </a:solidFill>
      </dgm:spPr>
      <dgm:t>
        <a:bodyPr/>
        <a:lstStyle/>
        <a:p>
          <a:r>
            <a:rPr lang="en-US" dirty="0">
              <a:solidFill>
                <a:schemeClr val="bg2">
                  <a:lumMod val="50000"/>
                </a:schemeClr>
              </a:solidFill>
            </a:rPr>
            <a:t>Love</a:t>
          </a:r>
        </a:p>
      </dgm:t>
    </dgm:pt>
    <dgm:pt modelId="{EB9CF905-4C80-4D73-9965-6AF1C9EB1E42}" type="parTrans" cxnId="{E3897123-D572-47CE-A320-010A08EF26B7}">
      <dgm:prSet/>
      <dgm:spPr/>
      <dgm:t>
        <a:bodyPr/>
        <a:lstStyle/>
        <a:p>
          <a:endParaRPr lang="en-US"/>
        </a:p>
      </dgm:t>
    </dgm:pt>
    <dgm:pt modelId="{5B75A910-8746-4908-A003-5403F172F253}" type="sibTrans" cxnId="{E3897123-D572-47CE-A320-010A08EF26B7}">
      <dgm:prSet/>
      <dgm:spPr/>
      <dgm:t>
        <a:bodyPr/>
        <a:lstStyle/>
        <a:p>
          <a:endParaRPr lang="en-US"/>
        </a:p>
      </dgm:t>
    </dgm:pt>
    <dgm:pt modelId="{D3A70991-BA2F-4C24-9C37-5292057DEB84}">
      <dgm:prSet phldrT="[Text]" phldr="1"/>
      <dgm:spPr/>
      <dgm:t>
        <a:bodyPr/>
        <a:lstStyle/>
        <a:p>
          <a:endParaRPr lang="en-US"/>
        </a:p>
      </dgm:t>
    </dgm:pt>
    <dgm:pt modelId="{D519EFEA-F6C7-4FC6-B083-025A6FD442D3}" type="parTrans" cxnId="{514997F3-7CF9-40E6-AB4B-C4D2CDC5F3C1}">
      <dgm:prSet/>
      <dgm:spPr/>
      <dgm:t>
        <a:bodyPr/>
        <a:lstStyle/>
        <a:p>
          <a:endParaRPr lang="en-US"/>
        </a:p>
      </dgm:t>
    </dgm:pt>
    <dgm:pt modelId="{F39C3055-D971-43F8-A268-9E5FDDBC8A3C}" type="sibTrans" cxnId="{514997F3-7CF9-40E6-AB4B-C4D2CDC5F3C1}">
      <dgm:prSet/>
      <dgm:spPr/>
      <dgm:t>
        <a:bodyPr/>
        <a:lstStyle/>
        <a:p>
          <a:endParaRPr lang="en-US"/>
        </a:p>
      </dgm:t>
    </dgm:pt>
    <dgm:pt modelId="{A5496AD6-4C6D-4181-839F-20B110294741}">
      <dgm:prSet phldrT="[Text]" phldr="1"/>
      <dgm:spPr/>
      <dgm:t>
        <a:bodyPr/>
        <a:lstStyle/>
        <a:p>
          <a:endParaRPr lang="en-US"/>
        </a:p>
      </dgm:t>
    </dgm:pt>
    <dgm:pt modelId="{BBA3E04C-8365-4827-8417-9BEE72581165}" type="parTrans" cxnId="{DBCE2F0B-AE61-4AF5-9E1E-DCDD6F29DCEE}">
      <dgm:prSet/>
      <dgm:spPr/>
      <dgm:t>
        <a:bodyPr/>
        <a:lstStyle/>
        <a:p>
          <a:endParaRPr lang="en-US"/>
        </a:p>
      </dgm:t>
    </dgm:pt>
    <dgm:pt modelId="{1C456E73-03EE-4B79-9FD5-9D19C1502FF0}" type="sibTrans" cxnId="{DBCE2F0B-AE61-4AF5-9E1E-DCDD6F29DCEE}">
      <dgm:prSet/>
      <dgm:spPr/>
      <dgm:t>
        <a:bodyPr/>
        <a:lstStyle/>
        <a:p>
          <a:endParaRPr lang="en-US"/>
        </a:p>
      </dgm:t>
    </dgm:pt>
    <dgm:pt modelId="{B3AF820D-B2E1-4D99-8A96-91E827180258}">
      <dgm:prSet phldrT="[Text]"/>
      <dgm:spPr>
        <a:solidFill>
          <a:srgbClr val="996633"/>
        </a:solidFill>
      </dgm:spPr>
      <dgm:t>
        <a:bodyPr/>
        <a:lstStyle/>
        <a:p>
          <a:r>
            <a:rPr lang="en-US" dirty="0">
              <a:solidFill>
                <a:schemeClr val="bg2">
                  <a:lumMod val="50000"/>
                </a:schemeClr>
              </a:solidFill>
            </a:rPr>
            <a:t>Effectiveness</a:t>
          </a:r>
        </a:p>
      </dgm:t>
    </dgm:pt>
    <dgm:pt modelId="{92E3A55A-5E5A-4FFA-A22C-8890359A9435}" type="parTrans" cxnId="{3AC78C26-B5A6-458C-8CC1-83B5AA8477C2}">
      <dgm:prSet/>
      <dgm:spPr/>
      <dgm:t>
        <a:bodyPr/>
        <a:lstStyle/>
        <a:p>
          <a:endParaRPr lang="en-US"/>
        </a:p>
      </dgm:t>
    </dgm:pt>
    <dgm:pt modelId="{F9626FDE-3A65-4F48-B8ED-3E46F62286E0}" type="sibTrans" cxnId="{3AC78C26-B5A6-458C-8CC1-83B5AA8477C2}">
      <dgm:prSet/>
      <dgm:spPr/>
      <dgm:t>
        <a:bodyPr/>
        <a:lstStyle/>
        <a:p>
          <a:endParaRPr lang="en-US"/>
        </a:p>
      </dgm:t>
    </dgm:pt>
    <dgm:pt modelId="{4575F6B0-23C2-42DC-B97E-15E362948551}">
      <dgm:prSet phldrT="[Text]" phldr="1"/>
      <dgm:spPr/>
      <dgm:t>
        <a:bodyPr/>
        <a:lstStyle/>
        <a:p>
          <a:endParaRPr lang="en-US"/>
        </a:p>
      </dgm:t>
    </dgm:pt>
    <dgm:pt modelId="{4CAB6E0E-DBBB-4698-B21E-85FD62905783}" type="parTrans" cxnId="{91C4B2CA-7EDF-4963-BBD2-9BCD87BEE291}">
      <dgm:prSet/>
      <dgm:spPr/>
      <dgm:t>
        <a:bodyPr/>
        <a:lstStyle/>
        <a:p>
          <a:endParaRPr lang="en-US"/>
        </a:p>
      </dgm:t>
    </dgm:pt>
    <dgm:pt modelId="{7950780D-4080-4CAB-82E4-217CE9A4D227}" type="sibTrans" cxnId="{91C4B2CA-7EDF-4963-BBD2-9BCD87BEE291}">
      <dgm:prSet/>
      <dgm:spPr/>
      <dgm:t>
        <a:bodyPr/>
        <a:lstStyle/>
        <a:p>
          <a:endParaRPr lang="en-US"/>
        </a:p>
      </dgm:t>
    </dgm:pt>
    <dgm:pt modelId="{5A1F7788-E4B6-463A-8FDC-ED453D6439F2}">
      <dgm:prSet phldrT="[Text]" phldr="1"/>
      <dgm:spPr/>
      <dgm:t>
        <a:bodyPr/>
        <a:lstStyle/>
        <a:p>
          <a:endParaRPr lang="en-US"/>
        </a:p>
      </dgm:t>
    </dgm:pt>
    <dgm:pt modelId="{D178AD30-7F13-49A4-9E79-3EC42B3ABC00}" type="parTrans" cxnId="{E2B85A7D-DCE3-4EC5-ABDE-26E71497A319}">
      <dgm:prSet/>
      <dgm:spPr/>
      <dgm:t>
        <a:bodyPr/>
        <a:lstStyle/>
        <a:p>
          <a:endParaRPr lang="en-US"/>
        </a:p>
      </dgm:t>
    </dgm:pt>
    <dgm:pt modelId="{D3020177-BC08-49C0-8DFF-CD97F8C1BB2B}" type="sibTrans" cxnId="{E2B85A7D-DCE3-4EC5-ABDE-26E71497A319}">
      <dgm:prSet/>
      <dgm:spPr/>
      <dgm:t>
        <a:bodyPr/>
        <a:lstStyle/>
        <a:p>
          <a:endParaRPr lang="en-US"/>
        </a:p>
      </dgm:t>
    </dgm:pt>
    <dgm:pt modelId="{449FEAFE-BD28-4F6A-9615-32AE0F925A6B}" type="pres">
      <dgm:prSet presAssocID="{BD8BFDF5-E855-44D9-B465-D1F7505A8C1B}" presName="Name0" presStyleCnt="0">
        <dgm:presLayoutVars>
          <dgm:dir/>
          <dgm:animLvl val="lvl"/>
          <dgm:resizeHandles val="exact"/>
        </dgm:presLayoutVars>
      </dgm:prSet>
      <dgm:spPr/>
    </dgm:pt>
    <dgm:pt modelId="{405F9AC3-FEF7-4597-A186-AC87F24EBF3E}" type="pres">
      <dgm:prSet presAssocID="{D283EDF7-CD6B-4D41-A54E-037D2D09299A}" presName="linNode" presStyleCnt="0"/>
      <dgm:spPr/>
    </dgm:pt>
    <dgm:pt modelId="{630CAA45-A5E3-4074-AC02-27BC0ECEA046}" type="pres">
      <dgm:prSet presAssocID="{D283EDF7-CD6B-4D41-A54E-037D2D09299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C5C1B03-CC12-4A9D-8FDC-51281B53424D}" type="pres">
      <dgm:prSet presAssocID="{D283EDF7-CD6B-4D41-A54E-037D2D09299A}" presName="descendantText" presStyleLbl="alignAccFollowNode1" presStyleIdx="0" presStyleCnt="3">
        <dgm:presLayoutVars>
          <dgm:bulletEnabled val="1"/>
        </dgm:presLayoutVars>
      </dgm:prSet>
      <dgm:spPr/>
    </dgm:pt>
    <dgm:pt modelId="{0B614FA0-21F3-446F-9DF9-6EDE456EE324}" type="pres">
      <dgm:prSet presAssocID="{7D39DAE5-D7AA-4592-BFD8-886B30AD3CC9}" presName="sp" presStyleCnt="0"/>
      <dgm:spPr/>
    </dgm:pt>
    <dgm:pt modelId="{4D59649F-5E83-406F-AC92-45ADC879DD4E}" type="pres">
      <dgm:prSet presAssocID="{6243EB35-9ABC-49CE-A0FF-16BF2D359AF4}" presName="linNode" presStyleCnt="0"/>
      <dgm:spPr/>
    </dgm:pt>
    <dgm:pt modelId="{E8420F20-E1EF-49F1-BE22-91D80D451593}" type="pres">
      <dgm:prSet presAssocID="{6243EB35-9ABC-49CE-A0FF-16BF2D359AF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6C21F05E-1560-4AA7-A600-F46C6111D073}" type="pres">
      <dgm:prSet presAssocID="{6243EB35-9ABC-49CE-A0FF-16BF2D359AF4}" presName="descendantText" presStyleLbl="alignAccFollowNode1" presStyleIdx="1" presStyleCnt="3">
        <dgm:presLayoutVars>
          <dgm:bulletEnabled val="1"/>
        </dgm:presLayoutVars>
      </dgm:prSet>
      <dgm:spPr/>
    </dgm:pt>
    <dgm:pt modelId="{F616D70A-81FD-4FDB-8FBD-34AA82A7F995}" type="pres">
      <dgm:prSet presAssocID="{5B75A910-8746-4908-A003-5403F172F253}" presName="sp" presStyleCnt="0"/>
      <dgm:spPr/>
    </dgm:pt>
    <dgm:pt modelId="{EDB893B1-2800-4BCA-B789-0DF22A4A6C11}" type="pres">
      <dgm:prSet presAssocID="{B3AF820D-B2E1-4D99-8A96-91E827180258}" presName="linNode" presStyleCnt="0"/>
      <dgm:spPr/>
    </dgm:pt>
    <dgm:pt modelId="{89CAF59D-1967-4F18-9DEF-92E99727220D}" type="pres">
      <dgm:prSet presAssocID="{B3AF820D-B2E1-4D99-8A96-91E82718025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0F66B8B-B99A-4900-B296-98CA216C870B}" type="pres">
      <dgm:prSet presAssocID="{B3AF820D-B2E1-4D99-8A96-91E827180258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DBCE2F0B-AE61-4AF5-9E1E-DCDD6F29DCEE}" srcId="{6243EB35-9ABC-49CE-A0FF-16BF2D359AF4}" destId="{A5496AD6-4C6D-4181-839F-20B110294741}" srcOrd="1" destOrd="0" parTransId="{BBA3E04C-8365-4827-8417-9BEE72581165}" sibTransId="{1C456E73-03EE-4B79-9FD5-9D19C1502FF0}"/>
    <dgm:cxn modelId="{E7D3AB0E-BAA1-4200-8BEC-2DF3A71CFDD5}" type="presOf" srcId="{D283EDF7-CD6B-4D41-A54E-037D2D09299A}" destId="{630CAA45-A5E3-4074-AC02-27BC0ECEA046}" srcOrd="0" destOrd="0" presId="urn:microsoft.com/office/officeart/2005/8/layout/vList5"/>
    <dgm:cxn modelId="{E3897123-D572-47CE-A320-010A08EF26B7}" srcId="{BD8BFDF5-E855-44D9-B465-D1F7505A8C1B}" destId="{6243EB35-9ABC-49CE-A0FF-16BF2D359AF4}" srcOrd="1" destOrd="0" parTransId="{EB9CF905-4C80-4D73-9965-6AF1C9EB1E42}" sibTransId="{5B75A910-8746-4908-A003-5403F172F253}"/>
    <dgm:cxn modelId="{3AC78C26-B5A6-458C-8CC1-83B5AA8477C2}" srcId="{BD8BFDF5-E855-44D9-B465-D1F7505A8C1B}" destId="{B3AF820D-B2E1-4D99-8A96-91E827180258}" srcOrd="2" destOrd="0" parTransId="{92E3A55A-5E5A-4FFA-A22C-8890359A9435}" sibTransId="{F9626FDE-3A65-4F48-B8ED-3E46F62286E0}"/>
    <dgm:cxn modelId="{1F6CB02B-F374-4451-A7B2-3D141186FC87}" srcId="{D283EDF7-CD6B-4D41-A54E-037D2D09299A}" destId="{7DF77E8C-6657-4756-995C-D64756EAA288}" srcOrd="0" destOrd="0" parTransId="{CE74F977-BD1F-483D-9D1D-12B4CDE4495D}" sibTransId="{FCEE1541-9D7C-487D-B98B-D6714CA7FF27}"/>
    <dgm:cxn modelId="{496CE63D-EFFF-4109-9B1E-D4F4D74522E5}" type="presOf" srcId="{4575F6B0-23C2-42DC-B97E-15E362948551}" destId="{C0F66B8B-B99A-4900-B296-98CA216C870B}" srcOrd="0" destOrd="0" presId="urn:microsoft.com/office/officeart/2005/8/layout/vList5"/>
    <dgm:cxn modelId="{F4756C62-7511-4A7A-906B-44A45C926983}" type="presOf" srcId="{7DF77E8C-6657-4756-995C-D64756EAA288}" destId="{8C5C1B03-CC12-4A9D-8FDC-51281B53424D}" srcOrd="0" destOrd="0" presId="urn:microsoft.com/office/officeart/2005/8/layout/vList5"/>
    <dgm:cxn modelId="{73A72043-E434-429A-89B5-12A25C437E72}" type="presOf" srcId="{6243EB35-9ABC-49CE-A0FF-16BF2D359AF4}" destId="{E8420F20-E1EF-49F1-BE22-91D80D451593}" srcOrd="0" destOrd="0" presId="urn:microsoft.com/office/officeart/2005/8/layout/vList5"/>
    <dgm:cxn modelId="{E2B85A7D-DCE3-4EC5-ABDE-26E71497A319}" srcId="{B3AF820D-B2E1-4D99-8A96-91E827180258}" destId="{5A1F7788-E4B6-463A-8FDC-ED453D6439F2}" srcOrd="1" destOrd="0" parTransId="{D178AD30-7F13-49A4-9E79-3EC42B3ABC00}" sibTransId="{D3020177-BC08-49C0-8DFF-CD97F8C1BB2B}"/>
    <dgm:cxn modelId="{1D18CF8E-020D-4F59-B7C1-09FB76810707}" type="presOf" srcId="{BD8BFDF5-E855-44D9-B465-D1F7505A8C1B}" destId="{449FEAFE-BD28-4F6A-9615-32AE0F925A6B}" srcOrd="0" destOrd="0" presId="urn:microsoft.com/office/officeart/2005/8/layout/vList5"/>
    <dgm:cxn modelId="{B0723697-57D4-4D85-B2AF-ACE20A1814E5}" type="presOf" srcId="{D3A70991-BA2F-4C24-9C37-5292057DEB84}" destId="{6C21F05E-1560-4AA7-A600-F46C6111D073}" srcOrd="0" destOrd="0" presId="urn:microsoft.com/office/officeart/2005/8/layout/vList5"/>
    <dgm:cxn modelId="{92DC4C97-DF8F-4556-A6EE-98617F77AF9D}" type="presOf" srcId="{5A1F7788-E4B6-463A-8FDC-ED453D6439F2}" destId="{C0F66B8B-B99A-4900-B296-98CA216C870B}" srcOrd="0" destOrd="1" presId="urn:microsoft.com/office/officeart/2005/8/layout/vList5"/>
    <dgm:cxn modelId="{91C4B2CA-7EDF-4963-BBD2-9BCD87BEE291}" srcId="{B3AF820D-B2E1-4D99-8A96-91E827180258}" destId="{4575F6B0-23C2-42DC-B97E-15E362948551}" srcOrd="0" destOrd="0" parTransId="{4CAB6E0E-DBBB-4698-B21E-85FD62905783}" sibTransId="{7950780D-4080-4CAB-82E4-217CE9A4D227}"/>
    <dgm:cxn modelId="{1A8089D2-A386-4136-A373-40E512564DDA}" type="presOf" srcId="{B3AF820D-B2E1-4D99-8A96-91E827180258}" destId="{89CAF59D-1967-4F18-9DEF-92E99727220D}" srcOrd="0" destOrd="0" presId="urn:microsoft.com/office/officeart/2005/8/layout/vList5"/>
    <dgm:cxn modelId="{986315D3-B04F-43BB-89A8-B18A1E391422}" type="presOf" srcId="{A5496AD6-4C6D-4181-839F-20B110294741}" destId="{6C21F05E-1560-4AA7-A600-F46C6111D073}" srcOrd="0" destOrd="1" presId="urn:microsoft.com/office/officeart/2005/8/layout/vList5"/>
    <dgm:cxn modelId="{285797D5-7E55-4227-B886-4DCB7BF139DD}" srcId="{D283EDF7-CD6B-4D41-A54E-037D2D09299A}" destId="{B304EF32-0E50-4ED9-9AA2-B53C2042494C}" srcOrd="1" destOrd="0" parTransId="{62A8A9C6-F57E-4A5B-914F-EA6598E6BCC7}" sibTransId="{1E8E85AD-9977-4276-8F82-FE1E9C156F3A}"/>
    <dgm:cxn modelId="{568469DB-5640-45F3-89F8-699B151829F4}" type="presOf" srcId="{B304EF32-0E50-4ED9-9AA2-B53C2042494C}" destId="{8C5C1B03-CC12-4A9D-8FDC-51281B53424D}" srcOrd="0" destOrd="1" presId="urn:microsoft.com/office/officeart/2005/8/layout/vList5"/>
    <dgm:cxn modelId="{A23345E5-BBAD-4D4F-9E98-540FD607DA4A}" srcId="{BD8BFDF5-E855-44D9-B465-D1F7505A8C1B}" destId="{D283EDF7-CD6B-4D41-A54E-037D2D09299A}" srcOrd="0" destOrd="0" parTransId="{960190CC-D37D-4CC0-B5E6-3FB6DDBC053B}" sibTransId="{7D39DAE5-D7AA-4592-BFD8-886B30AD3CC9}"/>
    <dgm:cxn modelId="{514997F3-7CF9-40E6-AB4B-C4D2CDC5F3C1}" srcId="{6243EB35-9ABC-49CE-A0FF-16BF2D359AF4}" destId="{D3A70991-BA2F-4C24-9C37-5292057DEB84}" srcOrd="0" destOrd="0" parTransId="{D519EFEA-F6C7-4FC6-B083-025A6FD442D3}" sibTransId="{F39C3055-D971-43F8-A268-9E5FDDBC8A3C}"/>
    <dgm:cxn modelId="{95C33345-740B-465D-A158-A6D8E91F4B05}" type="presParOf" srcId="{449FEAFE-BD28-4F6A-9615-32AE0F925A6B}" destId="{405F9AC3-FEF7-4597-A186-AC87F24EBF3E}" srcOrd="0" destOrd="0" presId="urn:microsoft.com/office/officeart/2005/8/layout/vList5"/>
    <dgm:cxn modelId="{D46817E9-D959-4EB9-B612-41CA59E1BD5D}" type="presParOf" srcId="{405F9AC3-FEF7-4597-A186-AC87F24EBF3E}" destId="{630CAA45-A5E3-4074-AC02-27BC0ECEA046}" srcOrd="0" destOrd="0" presId="urn:microsoft.com/office/officeart/2005/8/layout/vList5"/>
    <dgm:cxn modelId="{C649499B-B674-4391-8D57-25DCB7D5B27B}" type="presParOf" srcId="{405F9AC3-FEF7-4597-A186-AC87F24EBF3E}" destId="{8C5C1B03-CC12-4A9D-8FDC-51281B53424D}" srcOrd="1" destOrd="0" presId="urn:microsoft.com/office/officeart/2005/8/layout/vList5"/>
    <dgm:cxn modelId="{D7803308-A7BA-40CF-B453-2AF02254599D}" type="presParOf" srcId="{449FEAFE-BD28-4F6A-9615-32AE0F925A6B}" destId="{0B614FA0-21F3-446F-9DF9-6EDE456EE324}" srcOrd="1" destOrd="0" presId="urn:microsoft.com/office/officeart/2005/8/layout/vList5"/>
    <dgm:cxn modelId="{C4F87473-E682-40E2-9144-06025ACCC083}" type="presParOf" srcId="{449FEAFE-BD28-4F6A-9615-32AE0F925A6B}" destId="{4D59649F-5E83-406F-AC92-45ADC879DD4E}" srcOrd="2" destOrd="0" presId="urn:microsoft.com/office/officeart/2005/8/layout/vList5"/>
    <dgm:cxn modelId="{01339101-9932-48CB-8999-71B33347072B}" type="presParOf" srcId="{4D59649F-5E83-406F-AC92-45ADC879DD4E}" destId="{E8420F20-E1EF-49F1-BE22-91D80D451593}" srcOrd="0" destOrd="0" presId="urn:microsoft.com/office/officeart/2005/8/layout/vList5"/>
    <dgm:cxn modelId="{5ABD782F-759A-4BF0-B306-23B98A9D293C}" type="presParOf" srcId="{4D59649F-5E83-406F-AC92-45ADC879DD4E}" destId="{6C21F05E-1560-4AA7-A600-F46C6111D073}" srcOrd="1" destOrd="0" presId="urn:microsoft.com/office/officeart/2005/8/layout/vList5"/>
    <dgm:cxn modelId="{8DC75221-2983-4799-A5A3-01E3AFC051A1}" type="presParOf" srcId="{449FEAFE-BD28-4F6A-9615-32AE0F925A6B}" destId="{F616D70A-81FD-4FDB-8FBD-34AA82A7F995}" srcOrd="3" destOrd="0" presId="urn:microsoft.com/office/officeart/2005/8/layout/vList5"/>
    <dgm:cxn modelId="{EF5C78C9-6E88-4A6A-ACBF-E0CAE198FD20}" type="presParOf" srcId="{449FEAFE-BD28-4F6A-9615-32AE0F925A6B}" destId="{EDB893B1-2800-4BCA-B789-0DF22A4A6C11}" srcOrd="4" destOrd="0" presId="urn:microsoft.com/office/officeart/2005/8/layout/vList5"/>
    <dgm:cxn modelId="{1D1C1287-E133-44B8-9008-6369A6618596}" type="presParOf" srcId="{EDB893B1-2800-4BCA-B789-0DF22A4A6C11}" destId="{89CAF59D-1967-4F18-9DEF-92E99727220D}" srcOrd="0" destOrd="0" presId="urn:microsoft.com/office/officeart/2005/8/layout/vList5"/>
    <dgm:cxn modelId="{25F4B8DE-410D-46F7-ACF9-0A1D84F87D5D}" type="presParOf" srcId="{EDB893B1-2800-4BCA-B789-0DF22A4A6C11}" destId="{C0F66B8B-B99A-4900-B296-98CA216C870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79CD78-6529-4563-8EA8-D82B512B55C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15299E-83E8-43A8-9ED4-3711D1E6AC4F}">
      <dgm:prSet phldrT="[Text]"/>
      <dgm:spPr>
        <a:solidFill>
          <a:srgbClr val="92D050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dirty="0"/>
            <a:t>Using the same extraordinary  Courage I have previously demonstrated in my life, I will commit to: </a:t>
          </a:r>
        </a:p>
      </dgm:t>
    </dgm:pt>
    <dgm:pt modelId="{0F7BB277-8C4E-4F05-9AD4-57E0DEFA4CC6}" type="parTrans" cxnId="{D96DC2E0-641D-47C8-9528-739C9D74BA70}">
      <dgm:prSet/>
      <dgm:spPr/>
      <dgm:t>
        <a:bodyPr/>
        <a:lstStyle/>
        <a:p>
          <a:endParaRPr lang="en-US"/>
        </a:p>
      </dgm:t>
    </dgm:pt>
    <dgm:pt modelId="{ED2D2089-7F3D-4090-B6C4-020460534D3A}" type="sibTrans" cxnId="{D96DC2E0-641D-47C8-9528-739C9D74BA70}">
      <dgm:prSet/>
      <dgm:spPr/>
      <dgm:t>
        <a:bodyPr/>
        <a:lstStyle/>
        <a:p>
          <a:endParaRPr lang="en-US"/>
        </a:p>
      </dgm:t>
    </dgm:pt>
    <dgm:pt modelId="{E30850A0-38C5-4BA7-9BF0-63EAD86E829C}">
      <dgm:prSet phldrT="[Text]" phldr="1"/>
      <dgm:spPr/>
      <dgm:t>
        <a:bodyPr/>
        <a:lstStyle/>
        <a:p>
          <a:endParaRPr lang="en-US"/>
        </a:p>
      </dgm:t>
    </dgm:pt>
    <dgm:pt modelId="{7D22E215-924C-41EA-93A3-8CA982E27075}" type="parTrans" cxnId="{1B681785-3936-4243-81AE-873C587F93A0}">
      <dgm:prSet/>
      <dgm:spPr/>
      <dgm:t>
        <a:bodyPr/>
        <a:lstStyle/>
        <a:p>
          <a:endParaRPr lang="en-US"/>
        </a:p>
      </dgm:t>
    </dgm:pt>
    <dgm:pt modelId="{968F0018-14B2-47F2-BB7C-D3C4A62446B6}" type="sibTrans" cxnId="{1B681785-3936-4243-81AE-873C587F93A0}">
      <dgm:prSet/>
      <dgm:spPr/>
      <dgm:t>
        <a:bodyPr/>
        <a:lstStyle/>
        <a:p>
          <a:endParaRPr lang="en-US"/>
        </a:p>
      </dgm:t>
    </dgm:pt>
    <dgm:pt modelId="{9127DA51-AF40-43A2-AB3B-4A7138BDE295}">
      <dgm:prSet phldrT="[Text]" phldr="1"/>
      <dgm:spPr/>
      <dgm:t>
        <a:bodyPr/>
        <a:lstStyle/>
        <a:p>
          <a:endParaRPr lang="en-US"/>
        </a:p>
      </dgm:t>
    </dgm:pt>
    <dgm:pt modelId="{659F8B26-AF07-4371-BC6E-9BFEAF92358E}" type="parTrans" cxnId="{73231315-2E01-4CB1-9D5E-F6B03DC16B7B}">
      <dgm:prSet/>
      <dgm:spPr/>
      <dgm:t>
        <a:bodyPr/>
        <a:lstStyle/>
        <a:p>
          <a:endParaRPr lang="en-US"/>
        </a:p>
      </dgm:t>
    </dgm:pt>
    <dgm:pt modelId="{82C8ED56-21F6-4D90-A56C-FDFE9320315F}" type="sibTrans" cxnId="{73231315-2E01-4CB1-9D5E-F6B03DC16B7B}">
      <dgm:prSet/>
      <dgm:spPr/>
      <dgm:t>
        <a:bodyPr/>
        <a:lstStyle/>
        <a:p>
          <a:endParaRPr lang="en-US"/>
        </a:p>
      </dgm:t>
    </dgm:pt>
    <dgm:pt modelId="{7FB81708-CEFB-451B-819D-664B52711476}" type="pres">
      <dgm:prSet presAssocID="{FF79CD78-6529-4563-8EA8-D82B512B55C6}" presName="Name0" presStyleCnt="0">
        <dgm:presLayoutVars>
          <dgm:dir/>
          <dgm:animLvl val="lvl"/>
          <dgm:resizeHandles val="exact"/>
        </dgm:presLayoutVars>
      </dgm:prSet>
      <dgm:spPr/>
    </dgm:pt>
    <dgm:pt modelId="{705337B1-32E8-4B52-A8B9-ACFFFDFBD2C3}" type="pres">
      <dgm:prSet presAssocID="{1915299E-83E8-43A8-9ED4-3711D1E6AC4F}" presName="linNode" presStyleCnt="0"/>
      <dgm:spPr/>
    </dgm:pt>
    <dgm:pt modelId="{0D96769D-2C2A-4F61-A9C9-5A3D1AB54620}" type="pres">
      <dgm:prSet presAssocID="{1915299E-83E8-43A8-9ED4-3711D1E6AC4F}" presName="parentText" presStyleLbl="node1" presStyleIdx="0" presStyleCnt="1" custScaleY="66234">
        <dgm:presLayoutVars>
          <dgm:chMax val="1"/>
          <dgm:bulletEnabled val="1"/>
        </dgm:presLayoutVars>
      </dgm:prSet>
      <dgm:spPr/>
    </dgm:pt>
    <dgm:pt modelId="{1595DC57-A98D-4A3D-9ED7-E1F21F4909DF}" type="pres">
      <dgm:prSet presAssocID="{1915299E-83E8-43A8-9ED4-3711D1E6AC4F}" presName="descendantText" presStyleLbl="alignAccFollowNode1" presStyleIdx="0" presStyleCnt="1" custScaleY="76299">
        <dgm:presLayoutVars>
          <dgm:bulletEnabled val="1"/>
        </dgm:presLayoutVars>
      </dgm:prSet>
      <dgm:spPr/>
    </dgm:pt>
  </dgm:ptLst>
  <dgm:cxnLst>
    <dgm:cxn modelId="{73231315-2E01-4CB1-9D5E-F6B03DC16B7B}" srcId="{1915299E-83E8-43A8-9ED4-3711D1E6AC4F}" destId="{9127DA51-AF40-43A2-AB3B-4A7138BDE295}" srcOrd="1" destOrd="0" parTransId="{659F8B26-AF07-4371-BC6E-9BFEAF92358E}" sibTransId="{82C8ED56-21F6-4D90-A56C-FDFE9320315F}"/>
    <dgm:cxn modelId="{661D8A79-EBC3-4749-8E62-A4A93C3D39C6}" type="presOf" srcId="{1915299E-83E8-43A8-9ED4-3711D1E6AC4F}" destId="{0D96769D-2C2A-4F61-A9C9-5A3D1AB54620}" srcOrd="0" destOrd="0" presId="urn:microsoft.com/office/officeart/2005/8/layout/vList5"/>
    <dgm:cxn modelId="{F88EE97E-FAC6-4D2A-B5B9-D88AD0E98D69}" type="presOf" srcId="{9127DA51-AF40-43A2-AB3B-4A7138BDE295}" destId="{1595DC57-A98D-4A3D-9ED7-E1F21F4909DF}" srcOrd="0" destOrd="1" presId="urn:microsoft.com/office/officeart/2005/8/layout/vList5"/>
    <dgm:cxn modelId="{1B681785-3936-4243-81AE-873C587F93A0}" srcId="{1915299E-83E8-43A8-9ED4-3711D1E6AC4F}" destId="{E30850A0-38C5-4BA7-9BF0-63EAD86E829C}" srcOrd="0" destOrd="0" parTransId="{7D22E215-924C-41EA-93A3-8CA982E27075}" sibTransId="{968F0018-14B2-47F2-BB7C-D3C4A62446B6}"/>
    <dgm:cxn modelId="{D0CB249C-B87F-4E4B-B16D-4F9E147C3757}" type="presOf" srcId="{FF79CD78-6529-4563-8EA8-D82B512B55C6}" destId="{7FB81708-CEFB-451B-819D-664B52711476}" srcOrd="0" destOrd="0" presId="urn:microsoft.com/office/officeart/2005/8/layout/vList5"/>
    <dgm:cxn modelId="{D96DC2E0-641D-47C8-9528-739C9D74BA70}" srcId="{FF79CD78-6529-4563-8EA8-D82B512B55C6}" destId="{1915299E-83E8-43A8-9ED4-3711D1E6AC4F}" srcOrd="0" destOrd="0" parTransId="{0F7BB277-8C4E-4F05-9AD4-57E0DEFA4CC6}" sibTransId="{ED2D2089-7F3D-4090-B6C4-020460534D3A}"/>
    <dgm:cxn modelId="{99B2B3F8-FEE8-48F6-B4C1-564CECE4963B}" type="presOf" srcId="{E30850A0-38C5-4BA7-9BF0-63EAD86E829C}" destId="{1595DC57-A98D-4A3D-9ED7-E1F21F4909DF}" srcOrd="0" destOrd="0" presId="urn:microsoft.com/office/officeart/2005/8/layout/vList5"/>
    <dgm:cxn modelId="{97BA85DE-C7A2-4E7E-B97F-8709E8852C94}" type="presParOf" srcId="{7FB81708-CEFB-451B-819D-664B52711476}" destId="{705337B1-32E8-4B52-A8B9-ACFFFDFBD2C3}" srcOrd="0" destOrd="0" presId="urn:microsoft.com/office/officeart/2005/8/layout/vList5"/>
    <dgm:cxn modelId="{B7D7C7AF-96B1-480D-947E-6C0C8C5CDC60}" type="presParOf" srcId="{705337B1-32E8-4B52-A8B9-ACFFFDFBD2C3}" destId="{0D96769D-2C2A-4F61-A9C9-5A3D1AB54620}" srcOrd="0" destOrd="0" presId="urn:microsoft.com/office/officeart/2005/8/layout/vList5"/>
    <dgm:cxn modelId="{A0B3D614-72AB-47AD-9DD9-5406CD71390F}" type="presParOf" srcId="{705337B1-32E8-4B52-A8B9-ACFFFDFBD2C3}" destId="{1595DC57-A98D-4A3D-9ED7-E1F21F4909D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41167FF-FDE9-4CA8-99FF-8A1D436453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BB85DC-A3DC-434E-BCF3-F9FB07D775AE}">
      <dgm:prSet phldrT="[Text]"/>
      <dgm:spPr>
        <a:solidFill>
          <a:srgbClr val="92D050"/>
        </a:solidFill>
      </dgm:spPr>
      <dgm:t>
        <a:bodyPr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Work</a:t>
          </a:r>
        </a:p>
      </dgm:t>
    </dgm:pt>
    <dgm:pt modelId="{CD5258E3-DF2D-4516-965D-F8DCDBDE6115}" type="parTrans" cxnId="{54A8D820-C36B-4D4E-8D66-47C9C450F417}">
      <dgm:prSet/>
      <dgm:spPr/>
      <dgm:t>
        <a:bodyPr/>
        <a:lstStyle/>
        <a:p>
          <a:endParaRPr lang="en-US"/>
        </a:p>
      </dgm:t>
    </dgm:pt>
    <dgm:pt modelId="{AC8DCB39-C2E6-4841-A934-7CBF814FBC70}" type="sibTrans" cxnId="{54A8D820-C36B-4D4E-8D66-47C9C450F417}">
      <dgm:prSet/>
      <dgm:spPr/>
      <dgm:t>
        <a:bodyPr/>
        <a:lstStyle/>
        <a:p>
          <a:endParaRPr lang="en-US"/>
        </a:p>
      </dgm:t>
    </dgm:pt>
    <dgm:pt modelId="{1AD3615D-EDDF-4081-9935-0835D792A380}">
      <dgm:prSet phldrT="[Text]" phldr="1"/>
      <dgm:spPr/>
      <dgm:t>
        <a:bodyPr/>
        <a:lstStyle/>
        <a:p>
          <a:endParaRPr lang="en-US"/>
        </a:p>
      </dgm:t>
    </dgm:pt>
    <dgm:pt modelId="{876A10E6-ADA9-4B33-A311-89E456FFAA85}" type="parTrans" cxnId="{9F26CFB9-5B6B-4CCF-9A3D-D63A834FBF2D}">
      <dgm:prSet/>
      <dgm:spPr/>
      <dgm:t>
        <a:bodyPr/>
        <a:lstStyle/>
        <a:p>
          <a:endParaRPr lang="en-US"/>
        </a:p>
      </dgm:t>
    </dgm:pt>
    <dgm:pt modelId="{C378701C-424F-4702-B862-611609151EEE}" type="sibTrans" cxnId="{9F26CFB9-5B6B-4CCF-9A3D-D63A834FBF2D}">
      <dgm:prSet/>
      <dgm:spPr/>
      <dgm:t>
        <a:bodyPr/>
        <a:lstStyle/>
        <a:p>
          <a:endParaRPr lang="en-US"/>
        </a:p>
      </dgm:t>
    </dgm:pt>
    <dgm:pt modelId="{4F456983-6E78-47EE-A022-5E7956A1D426}">
      <dgm:prSet phldrT="[Text]" phldr="1"/>
      <dgm:spPr/>
      <dgm:t>
        <a:bodyPr/>
        <a:lstStyle/>
        <a:p>
          <a:endParaRPr lang="en-US" dirty="0"/>
        </a:p>
      </dgm:t>
    </dgm:pt>
    <dgm:pt modelId="{D56AB78C-D218-4F2F-9F85-A6982FC56DFD}" type="parTrans" cxnId="{48FF4F87-7C5F-494D-AC3F-AE61AE933EC9}">
      <dgm:prSet/>
      <dgm:spPr/>
      <dgm:t>
        <a:bodyPr/>
        <a:lstStyle/>
        <a:p>
          <a:endParaRPr lang="en-US"/>
        </a:p>
      </dgm:t>
    </dgm:pt>
    <dgm:pt modelId="{F3B7E9DF-2953-4AE6-B59B-916450033C07}" type="sibTrans" cxnId="{48FF4F87-7C5F-494D-AC3F-AE61AE933EC9}">
      <dgm:prSet/>
      <dgm:spPr/>
      <dgm:t>
        <a:bodyPr/>
        <a:lstStyle/>
        <a:p>
          <a:endParaRPr lang="en-US"/>
        </a:p>
      </dgm:t>
    </dgm:pt>
    <dgm:pt modelId="{9A3449BB-C311-4295-B28C-31A690359AF8}">
      <dgm:prSet phldrT="[Text]"/>
      <dgm:spPr>
        <a:solidFill>
          <a:srgbClr val="FFCCCC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Home</a:t>
          </a:r>
        </a:p>
      </dgm:t>
    </dgm:pt>
    <dgm:pt modelId="{AE6214C4-387E-4F72-A5E1-961C1DBFD650}" type="parTrans" cxnId="{59CFA044-9D7B-43F8-9A5C-CC6DB4DF5B19}">
      <dgm:prSet/>
      <dgm:spPr/>
      <dgm:t>
        <a:bodyPr/>
        <a:lstStyle/>
        <a:p>
          <a:endParaRPr lang="en-US"/>
        </a:p>
      </dgm:t>
    </dgm:pt>
    <dgm:pt modelId="{CD576FBF-3A20-4282-99E7-6C2FAA0D7B00}" type="sibTrans" cxnId="{59CFA044-9D7B-43F8-9A5C-CC6DB4DF5B19}">
      <dgm:prSet/>
      <dgm:spPr/>
      <dgm:t>
        <a:bodyPr/>
        <a:lstStyle/>
        <a:p>
          <a:endParaRPr lang="en-US"/>
        </a:p>
      </dgm:t>
    </dgm:pt>
    <dgm:pt modelId="{D60DFBC5-8702-487B-999F-DD3E027B622E}">
      <dgm:prSet phldrT="[Text]" phldr="1"/>
      <dgm:spPr/>
      <dgm:t>
        <a:bodyPr/>
        <a:lstStyle/>
        <a:p>
          <a:endParaRPr lang="en-US"/>
        </a:p>
      </dgm:t>
    </dgm:pt>
    <dgm:pt modelId="{F1369A72-C605-44E1-9D69-C5BDB984CE44}" type="parTrans" cxnId="{8356CF7F-8EAE-4741-AD06-921E8F451695}">
      <dgm:prSet/>
      <dgm:spPr/>
      <dgm:t>
        <a:bodyPr/>
        <a:lstStyle/>
        <a:p>
          <a:endParaRPr lang="en-US"/>
        </a:p>
      </dgm:t>
    </dgm:pt>
    <dgm:pt modelId="{E94C167C-D3F5-4CAA-A9D7-21299613161E}" type="sibTrans" cxnId="{8356CF7F-8EAE-4741-AD06-921E8F451695}">
      <dgm:prSet/>
      <dgm:spPr/>
      <dgm:t>
        <a:bodyPr/>
        <a:lstStyle/>
        <a:p>
          <a:endParaRPr lang="en-US"/>
        </a:p>
      </dgm:t>
    </dgm:pt>
    <dgm:pt modelId="{B99391B4-65B2-4CDA-97E9-34383E1FD16B}">
      <dgm:prSet phldrT="[Text]" phldr="1"/>
      <dgm:spPr/>
      <dgm:t>
        <a:bodyPr/>
        <a:lstStyle/>
        <a:p>
          <a:endParaRPr lang="en-US"/>
        </a:p>
      </dgm:t>
    </dgm:pt>
    <dgm:pt modelId="{8EAF8507-CFCE-46E2-B62C-39E9A8B0C82D}" type="parTrans" cxnId="{52543A63-9900-43CB-985E-F2DBA5C4F639}">
      <dgm:prSet/>
      <dgm:spPr/>
      <dgm:t>
        <a:bodyPr/>
        <a:lstStyle/>
        <a:p>
          <a:endParaRPr lang="en-US"/>
        </a:p>
      </dgm:t>
    </dgm:pt>
    <dgm:pt modelId="{DDEBF57D-B3ED-4A85-B615-400EC920CC70}" type="sibTrans" cxnId="{52543A63-9900-43CB-985E-F2DBA5C4F639}">
      <dgm:prSet/>
      <dgm:spPr/>
      <dgm:t>
        <a:bodyPr/>
        <a:lstStyle/>
        <a:p>
          <a:endParaRPr lang="en-US"/>
        </a:p>
      </dgm:t>
    </dgm:pt>
    <dgm:pt modelId="{1B7C579B-9183-49DB-8B27-92F3DD75655D}">
      <dgm:prSet phldrT="[Text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Relationships</a:t>
          </a:r>
        </a:p>
      </dgm:t>
    </dgm:pt>
    <dgm:pt modelId="{2B1F1A6F-2191-450F-A794-7E307CDC27DB}" type="parTrans" cxnId="{697A1D8B-C37A-4302-A6DA-8C9EE21F04E9}">
      <dgm:prSet/>
      <dgm:spPr/>
      <dgm:t>
        <a:bodyPr/>
        <a:lstStyle/>
        <a:p>
          <a:endParaRPr lang="en-US"/>
        </a:p>
      </dgm:t>
    </dgm:pt>
    <dgm:pt modelId="{A52EC9A4-79D1-4D30-82FD-E4FF13A6BECA}" type="sibTrans" cxnId="{697A1D8B-C37A-4302-A6DA-8C9EE21F04E9}">
      <dgm:prSet/>
      <dgm:spPr/>
      <dgm:t>
        <a:bodyPr/>
        <a:lstStyle/>
        <a:p>
          <a:endParaRPr lang="en-US"/>
        </a:p>
      </dgm:t>
    </dgm:pt>
    <dgm:pt modelId="{F4F2B7B5-1F7D-4F48-BFAF-D8CAEBBEE7E9}">
      <dgm:prSet phldrT="[Text]" phldr="1"/>
      <dgm:spPr/>
      <dgm:t>
        <a:bodyPr/>
        <a:lstStyle/>
        <a:p>
          <a:endParaRPr lang="en-US"/>
        </a:p>
      </dgm:t>
    </dgm:pt>
    <dgm:pt modelId="{F426C002-3446-4CC6-823C-F2456F0B9B81}" type="parTrans" cxnId="{0588F63D-3ABE-4EDE-8090-33F7D99E0B8D}">
      <dgm:prSet/>
      <dgm:spPr/>
      <dgm:t>
        <a:bodyPr/>
        <a:lstStyle/>
        <a:p>
          <a:endParaRPr lang="en-US"/>
        </a:p>
      </dgm:t>
    </dgm:pt>
    <dgm:pt modelId="{9B691EB0-12DF-44FA-B8CE-7D9D301FEDEC}" type="sibTrans" cxnId="{0588F63D-3ABE-4EDE-8090-33F7D99E0B8D}">
      <dgm:prSet/>
      <dgm:spPr/>
      <dgm:t>
        <a:bodyPr/>
        <a:lstStyle/>
        <a:p>
          <a:endParaRPr lang="en-US"/>
        </a:p>
      </dgm:t>
    </dgm:pt>
    <dgm:pt modelId="{04F95E2D-6EAE-48F1-B724-3FFCE7827F89}">
      <dgm:prSet phldrT="[Text]" phldr="1"/>
      <dgm:spPr/>
      <dgm:t>
        <a:bodyPr/>
        <a:lstStyle/>
        <a:p>
          <a:endParaRPr lang="en-US"/>
        </a:p>
      </dgm:t>
    </dgm:pt>
    <dgm:pt modelId="{DBAEED57-19E4-4886-AAD2-49CEC0C80BAC}" type="parTrans" cxnId="{A9DC5809-A7B7-44DB-8046-DCB57F099ECD}">
      <dgm:prSet/>
      <dgm:spPr/>
      <dgm:t>
        <a:bodyPr/>
        <a:lstStyle/>
        <a:p>
          <a:endParaRPr lang="en-US"/>
        </a:p>
      </dgm:t>
    </dgm:pt>
    <dgm:pt modelId="{EE250747-582F-4CA9-9FC4-3CC4BFDE33F5}" type="sibTrans" cxnId="{A9DC5809-A7B7-44DB-8046-DCB57F099ECD}">
      <dgm:prSet/>
      <dgm:spPr/>
      <dgm:t>
        <a:bodyPr/>
        <a:lstStyle/>
        <a:p>
          <a:endParaRPr lang="en-US"/>
        </a:p>
      </dgm:t>
    </dgm:pt>
    <dgm:pt modelId="{93BA1459-76AB-453E-8A08-3EE5F92405AB}" type="pres">
      <dgm:prSet presAssocID="{041167FF-FDE9-4CA8-99FF-8A1D43645376}" presName="Name0" presStyleCnt="0">
        <dgm:presLayoutVars>
          <dgm:dir/>
          <dgm:animLvl val="lvl"/>
          <dgm:resizeHandles val="exact"/>
        </dgm:presLayoutVars>
      </dgm:prSet>
      <dgm:spPr/>
    </dgm:pt>
    <dgm:pt modelId="{5C425927-285A-458F-98E8-673268DB8CE9}" type="pres">
      <dgm:prSet presAssocID="{95BB85DC-A3DC-434E-BCF3-F9FB07D775AE}" presName="composite" presStyleCnt="0"/>
      <dgm:spPr/>
    </dgm:pt>
    <dgm:pt modelId="{CFDF9572-E68F-4FED-B1CC-DC319FCEF365}" type="pres">
      <dgm:prSet presAssocID="{95BB85DC-A3DC-434E-BCF3-F9FB07D775A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A82FB14-BD35-43B1-B703-9DA3C99B8A85}" type="pres">
      <dgm:prSet presAssocID="{95BB85DC-A3DC-434E-BCF3-F9FB07D775AE}" presName="desTx" presStyleLbl="alignAccFollowNode1" presStyleIdx="0" presStyleCnt="3">
        <dgm:presLayoutVars>
          <dgm:bulletEnabled val="1"/>
        </dgm:presLayoutVars>
      </dgm:prSet>
      <dgm:spPr/>
    </dgm:pt>
    <dgm:pt modelId="{45A3ACA1-C1DC-48A5-A6A5-EC344F193600}" type="pres">
      <dgm:prSet presAssocID="{AC8DCB39-C2E6-4841-A934-7CBF814FBC70}" presName="space" presStyleCnt="0"/>
      <dgm:spPr/>
    </dgm:pt>
    <dgm:pt modelId="{7CC952C6-D75C-4364-BE0E-97A31D1095CB}" type="pres">
      <dgm:prSet presAssocID="{9A3449BB-C311-4295-B28C-31A690359AF8}" presName="composite" presStyleCnt="0"/>
      <dgm:spPr/>
    </dgm:pt>
    <dgm:pt modelId="{A6108225-12B2-43EC-8AEE-DCE8BE202605}" type="pres">
      <dgm:prSet presAssocID="{9A3449BB-C311-4295-B28C-31A690359AF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12A860C-2051-4673-9DAB-E646AA227D49}" type="pres">
      <dgm:prSet presAssocID="{9A3449BB-C311-4295-B28C-31A690359AF8}" presName="desTx" presStyleLbl="alignAccFollowNode1" presStyleIdx="1" presStyleCnt="3">
        <dgm:presLayoutVars>
          <dgm:bulletEnabled val="1"/>
        </dgm:presLayoutVars>
      </dgm:prSet>
      <dgm:spPr/>
    </dgm:pt>
    <dgm:pt modelId="{41181013-BEFD-418B-A407-BF80E8E26899}" type="pres">
      <dgm:prSet presAssocID="{CD576FBF-3A20-4282-99E7-6C2FAA0D7B00}" presName="space" presStyleCnt="0"/>
      <dgm:spPr/>
    </dgm:pt>
    <dgm:pt modelId="{E8029D92-6B8D-41E4-B4D2-DF9D02C75F78}" type="pres">
      <dgm:prSet presAssocID="{1B7C579B-9183-49DB-8B27-92F3DD75655D}" presName="composite" presStyleCnt="0"/>
      <dgm:spPr/>
    </dgm:pt>
    <dgm:pt modelId="{955F8C7F-BCF9-4E81-B186-547DD9A2C7F5}" type="pres">
      <dgm:prSet presAssocID="{1B7C579B-9183-49DB-8B27-92F3DD75655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28C86CC-7371-4D9C-9D12-324584581C42}" type="pres">
      <dgm:prSet presAssocID="{1B7C579B-9183-49DB-8B27-92F3DD75655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9DC5809-A7B7-44DB-8046-DCB57F099ECD}" srcId="{1B7C579B-9183-49DB-8B27-92F3DD75655D}" destId="{04F95E2D-6EAE-48F1-B724-3FFCE7827F89}" srcOrd="1" destOrd="0" parTransId="{DBAEED57-19E4-4886-AAD2-49CEC0C80BAC}" sibTransId="{EE250747-582F-4CA9-9FC4-3CC4BFDE33F5}"/>
    <dgm:cxn modelId="{EAC93F14-AAD2-415B-B2FA-EC75DAC8D6D0}" type="presOf" srcId="{4F456983-6E78-47EE-A022-5E7956A1D426}" destId="{1A82FB14-BD35-43B1-B703-9DA3C99B8A85}" srcOrd="0" destOrd="1" presId="urn:microsoft.com/office/officeart/2005/8/layout/hList1"/>
    <dgm:cxn modelId="{54A8D820-C36B-4D4E-8D66-47C9C450F417}" srcId="{041167FF-FDE9-4CA8-99FF-8A1D43645376}" destId="{95BB85DC-A3DC-434E-BCF3-F9FB07D775AE}" srcOrd="0" destOrd="0" parTransId="{CD5258E3-DF2D-4516-965D-F8DCDBDE6115}" sibTransId="{AC8DCB39-C2E6-4841-A934-7CBF814FBC70}"/>
    <dgm:cxn modelId="{143AA434-FF72-453E-A035-6992BD9EEA1A}" type="presOf" srcId="{95BB85DC-A3DC-434E-BCF3-F9FB07D775AE}" destId="{CFDF9572-E68F-4FED-B1CC-DC319FCEF365}" srcOrd="0" destOrd="0" presId="urn:microsoft.com/office/officeart/2005/8/layout/hList1"/>
    <dgm:cxn modelId="{0588F63D-3ABE-4EDE-8090-33F7D99E0B8D}" srcId="{1B7C579B-9183-49DB-8B27-92F3DD75655D}" destId="{F4F2B7B5-1F7D-4F48-BFAF-D8CAEBBEE7E9}" srcOrd="0" destOrd="0" parTransId="{F426C002-3446-4CC6-823C-F2456F0B9B81}" sibTransId="{9B691EB0-12DF-44FA-B8CE-7D9D301FEDEC}"/>
    <dgm:cxn modelId="{E211CA3E-BD00-4CD5-8449-222EF8EA1407}" type="presOf" srcId="{D60DFBC5-8702-487B-999F-DD3E027B622E}" destId="{312A860C-2051-4673-9DAB-E646AA227D49}" srcOrd="0" destOrd="0" presId="urn:microsoft.com/office/officeart/2005/8/layout/hList1"/>
    <dgm:cxn modelId="{52543A63-9900-43CB-985E-F2DBA5C4F639}" srcId="{9A3449BB-C311-4295-B28C-31A690359AF8}" destId="{B99391B4-65B2-4CDA-97E9-34383E1FD16B}" srcOrd="1" destOrd="0" parTransId="{8EAF8507-CFCE-46E2-B62C-39E9A8B0C82D}" sibTransId="{DDEBF57D-B3ED-4A85-B615-400EC920CC70}"/>
    <dgm:cxn modelId="{59CFA044-9D7B-43F8-9A5C-CC6DB4DF5B19}" srcId="{041167FF-FDE9-4CA8-99FF-8A1D43645376}" destId="{9A3449BB-C311-4295-B28C-31A690359AF8}" srcOrd="1" destOrd="0" parTransId="{AE6214C4-387E-4F72-A5E1-961C1DBFD650}" sibTransId="{CD576FBF-3A20-4282-99E7-6C2FAA0D7B00}"/>
    <dgm:cxn modelId="{7A45474B-8E0E-4E73-A809-074DCDDAF537}" type="presOf" srcId="{1B7C579B-9183-49DB-8B27-92F3DD75655D}" destId="{955F8C7F-BCF9-4E81-B186-547DD9A2C7F5}" srcOrd="0" destOrd="0" presId="urn:microsoft.com/office/officeart/2005/8/layout/hList1"/>
    <dgm:cxn modelId="{1DCEAD51-B208-4D95-8A93-5F64ECBDE818}" type="presOf" srcId="{9A3449BB-C311-4295-B28C-31A690359AF8}" destId="{A6108225-12B2-43EC-8AEE-DCE8BE202605}" srcOrd="0" destOrd="0" presId="urn:microsoft.com/office/officeart/2005/8/layout/hList1"/>
    <dgm:cxn modelId="{0A114F59-1C01-49CC-BD6E-13A0BB119FC1}" type="presOf" srcId="{F4F2B7B5-1F7D-4F48-BFAF-D8CAEBBEE7E9}" destId="{128C86CC-7371-4D9C-9D12-324584581C42}" srcOrd="0" destOrd="0" presId="urn:microsoft.com/office/officeart/2005/8/layout/hList1"/>
    <dgm:cxn modelId="{8356CF7F-8EAE-4741-AD06-921E8F451695}" srcId="{9A3449BB-C311-4295-B28C-31A690359AF8}" destId="{D60DFBC5-8702-487B-999F-DD3E027B622E}" srcOrd="0" destOrd="0" parTransId="{F1369A72-C605-44E1-9D69-C5BDB984CE44}" sibTransId="{E94C167C-D3F5-4CAA-A9D7-21299613161E}"/>
    <dgm:cxn modelId="{4473CF83-D4AB-41D6-B1BC-C30E38AAE304}" type="presOf" srcId="{1AD3615D-EDDF-4081-9935-0835D792A380}" destId="{1A82FB14-BD35-43B1-B703-9DA3C99B8A85}" srcOrd="0" destOrd="0" presId="urn:microsoft.com/office/officeart/2005/8/layout/hList1"/>
    <dgm:cxn modelId="{48FF4F87-7C5F-494D-AC3F-AE61AE933EC9}" srcId="{95BB85DC-A3DC-434E-BCF3-F9FB07D775AE}" destId="{4F456983-6E78-47EE-A022-5E7956A1D426}" srcOrd="1" destOrd="0" parTransId="{D56AB78C-D218-4F2F-9F85-A6982FC56DFD}" sibTransId="{F3B7E9DF-2953-4AE6-B59B-916450033C07}"/>
    <dgm:cxn modelId="{697A1D8B-C37A-4302-A6DA-8C9EE21F04E9}" srcId="{041167FF-FDE9-4CA8-99FF-8A1D43645376}" destId="{1B7C579B-9183-49DB-8B27-92F3DD75655D}" srcOrd="2" destOrd="0" parTransId="{2B1F1A6F-2191-450F-A794-7E307CDC27DB}" sibTransId="{A52EC9A4-79D1-4D30-82FD-E4FF13A6BECA}"/>
    <dgm:cxn modelId="{68571F9E-6C75-42F1-A0CB-9C4280E66326}" type="presOf" srcId="{B99391B4-65B2-4CDA-97E9-34383E1FD16B}" destId="{312A860C-2051-4673-9DAB-E646AA227D49}" srcOrd="0" destOrd="1" presId="urn:microsoft.com/office/officeart/2005/8/layout/hList1"/>
    <dgm:cxn modelId="{F89B60A0-B81F-4306-8835-F0A64FCB17F6}" type="presOf" srcId="{041167FF-FDE9-4CA8-99FF-8A1D43645376}" destId="{93BA1459-76AB-453E-8A08-3EE5F92405AB}" srcOrd="0" destOrd="0" presId="urn:microsoft.com/office/officeart/2005/8/layout/hList1"/>
    <dgm:cxn modelId="{9F26CFB9-5B6B-4CCF-9A3D-D63A834FBF2D}" srcId="{95BB85DC-A3DC-434E-BCF3-F9FB07D775AE}" destId="{1AD3615D-EDDF-4081-9935-0835D792A380}" srcOrd="0" destOrd="0" parTransId="{876A10E6-ADA9-4B33-A311-89E456FFAA85}" sibTransId="{C378701C-424F-4702-B862-611609151EEE}"/>
    <dgm:cxn modelId="{4728E8E6-1E2B-46AA-A752-CE5416A674A2}" type="presOf" srcId="{04F95E2D-6EAE-48F1-B724-3FFCE7827F89}" destId="{128C86CC-7371-4D9C-9D12-324584581C42}" srcOrd="0" destOrd="1" presId="urn:microsoft.com/office/officeart/2005/8/layout/hList1"/>
    <dgm:cxn modelId="{A21B6897-BA5D-4202-BDFD-2730602DBCF9}" type="presParOf" srcId="{93BA1459-76AB-453E-8A08-3EE5F92405AB}" destId="{5C425927-285A-458F-98E8-673268DB8CE9}" srcOrd="0" destOrd="0" presId="urn:microsoft.com/office/officeart/2005/8/layout/hList1"/>
    <dgm:cxn modelId="{911C238C-B5B9-49F1-9A0F-401FEEECAD28}" type="presParOf" srcId="{5C425927-285A-458F-98E8-673268DB8CE9}" destId="{CFDF9572-E68F-4FED-B1CC-DC319FCEF365}" srcOrd="0" destOrd="0" presId="urn:microsoft.com/office/officeart/2005/8/layout/hList1"/>
    <dgm:cxn modelId="{A3FECAD3-1E06-48B1-B503-B042A9095DFF}" type="presParOf" srcId="{5C425927-285A-458F-98E8-673268DB8CE9}" destId="{1A82FB14-BD35-43B1-B703-9DA3C99B8A85}" srcOrd="1" destOrd="0" presId="urn:microsoft.com/office/officeart/2005/8/layout/hList1"/>
    <dgm:cxn modelId="{ADF3BD39-BA42-423F-ADBB-BCFA5BFA97C7}" type="presParOf" srcId="{93BA1459-76AB-453E-8A08-3EE5F92405AB}" destId="{45A3ACA1-C1DC-48A5-A6A5-EC344F193600}" srcOrd="1" destOrd="0" presId="urn:microsoft.com/office/officeart/2005/8/layout/hList1"/>
    <dgm:cxn modelId="{B7EDA1FA-1EC9-49F0-B0CB-7809BFCEBD7B}" type="presParOf" srcId="{93BA1459-76AB-453E-8A08-3EE5F92405AB}" destId="{7CC952C6-D75C-4364-BE0E-97A31D1095CB}" srcOrd="2" destOrd="0" presId="urn:microsoft.com/office/officeart/2005/8/layout/hList1"/>
    <dgm:cxn modelId="{1B04FD00-E7BB-4046-BD20-D5D606976691}" type="presParOf" srcId="{7CC952C6-D75C-4364-BE0E-97A31D1095CB}" destId="{A6108225-12B2-43EC-8AEE-DCE8BE202605}" srcOrd="0" destOrd="0" presId="urn:microsoft.com/office/officeart/2005/8/layout/hList1"/>
    <dgm:cxn modelId="{7A82A93A-D5B8-4060-91E1-B08CF0FA6189}" type="presParOf" srcId="{7CC952C6-D75C-4364-BE0E-97A31D1095CB}" destId="{312A860C-2051-4673-9DAB-E646AA227D49}" srcOrd="1" destOrd="0" presId="urn:microsoft.com/office/officeart/2005/8/layout/hList1"/>
    <dgm:cxn modelId="{6B08C991-2A4F-4C34-8825-F9D593F4EABC}" type="presParOf" srcId="{93BA1459-76AB-453E-8A08-3EE5F92405AB}" destId="{41181013-BEFD-418B-A407-BF80E8E26899}" srcOrd="3" destOrd="0" presId="urn:microsoft.com/office/officeart/2005/8/layout/hList1"/>
    <dgm:cxn modelId="{9DFFE571-41B0-4834-B5E8-9F0B2C6E6DD9}" type="presParOf" srcId="{93BA1459-76AB-453E-8A08-3EE5F92405AB}" destId="{E8029D92-6B8D-41E4-B4D2-DF9D02C75F78}" srcOrd="4" destOrd="0" presId="urn:microsoft.com/office/officeart/2005/8/layout/hList1"/>
    <dgm:cxn modelId="{DCC12B5C-CDA7-4FA7-BE0D-F6BF124DFAA6}" type="presParOf" srcId="{E8029D92-6B8D-41E4-B4D2-DF9D02C75F78}" destId="{955F8C7F-BCF9-4E81-B186-547DD9A2C7F5}" srcOrd="0" destOrd="0" presId="urn:microsoft.com/office/officeart/2005/8/layout/hList1"/>
    <dgm:cxn modelId="{A4A64EBB-DA30-4F87-939C-63E9CA1C659A}" type="presParOf" srcId="{E8029D92-6B8D-41E4-B4D2-DF9D02C75F78}" destId="{128C86CC-7371-4D9C-9D12-324584581C4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41167FF-FDE9-4CA8-99FF-8A1D4364537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BB85DC-A3DC-434E-BCF3-F9FB07D775AE}">
      <dgm:prSet phldrT="[Text]"/>
      <dgm:spPr>
        <a:solidFill>
          <a:srgbClr val="FFCC66"/>
        </a:solidFill>
      </dgm:spPr>
      <dgm:t>
        <a:bodyPr/>
        <a:lstStyle/>
        <a:p>
          <a:r>
            <a:rPr lang="en-US" dirty="0">
              <a:solidFill>
                <a:schemeClr val="bg2">
                  <a:lumMod val="75000"/>
                </a:schemeClr>
              </a:solidFill>
            </a:rPr>
            <a:t>Physical</a:t>
          </a:r>
        </a:p>
      </dgm:t>
    </dgm:pt>
    <dgm:pt modelId="{CD5258E3-DF2D-4516-965D-F8DCDBDE6115}" type="parTrans" cxnId="{54A8D820-C36B-4D4E-8D66-47C9C450F417}">
      <dgm:prSet/>
      <dgm:spPr/>
      <dgm:t>
        <a:bodyPr/>
        <a:lstStyle/>
        <a:p>
          <a:endParaRPr lang="en-US"/>
        </a:p>
      </dgm:t>
    </dgm:pt>
    <dgm:pt modelId="{AC8DCB39-C2E6-4841-A934-7CBF814FBC70}" type="sibTrans" cxnId="{54A8D820-C36B-4D4E-8D66-47C9C450F417}">
      <dgm:prSet/>
      <dgm:spPr/>
      <dgm:t>
        <a:bodyPr/>
        <a:lstStyle/>
        <a:p>
          <a:endParaRPr lang="en-US"/>
        </a:p>
      </dgm:t>
    </dgm:pt>
    <dgm:pt modelId="{1AD3615D-EDDF-4081-9935-0835D792A380}">
      <dgm:prSet phldrT="[Text]" phldr="1"/>
      <dgm:spPr/>
      <dgm:t>
        <a:bodyPr/>
        <a:lstStyle/>
        <a:p>
          <a:endParaRPr lang="en-US"/>
        </a:p>
      </dgm:t>
    </dgm:pt>
    <dgm:pt modelId="{876A10E6-ADA9-4B33-A311-89E456FFAA85}" type="parTrans" cxnId="{9F26CFB9-5B6B-4CCF-9A3D-D63A834FBF2D}">
      <dgm:prSet/>
      <dgm:spPr/>
      <dgm:t>
        <a:bodyPr/>
        <a:lstStyle/>
        <a:p>
          <a:endParaRPr lang="en-US"/>
        </a:p>
      </dgm:t>
    </dgm:pt>
    <dgm:pt modelId="{C378701C-424F-4702-B862-611609151EEE}" type="sibTrans" cxnId="{9F26CFB9-5B6B-4CCF-9A3D-D63A834FBF2D}">
      <dgm:prSet/>
      <dgm:spPr/>
      <dgm:t>
        <a:bodyPr/>
        <a:lstStyle/>
        <a:p>
          <a:endParaRPr lang="en-US"/>
        </a:p>
      </dgm:t>
    </dgm:pt>
    <dgm:pt modelId="{4F456983-6E78-47EE-A022-5E7956A1D426}">
      <dgm:prSet phldrT="[Text]" phldr="1"/>
      <dgm:spPr/>
      <dgm:t>
        <a:bodyPr/>
        <a:lstStyle/>
        <a:p>
          <a:endParaRPr lang="en-US" dirty="0"/>
        </a:p>
      </dgm:t>
    </dgm:pt>
    <dgm:pt modelId="{D56AB78C-D218-4F2F-9F85-A6982FC56DFD}" type="parTrans" cxnId="{48FF4F87-7C5F-494D-AC3F-AE61AE933EC9}">
      <dgm:prSet/>
      <dgm:spPr/>
      <dgm:t>
        <a:bodyPr/>
        <a:lstStyle/>
        <a:p>
          <a:endParaRPr lang="en-US"/>
        </a:p>
      </dgm:t>
    </dgm:pt>
    <dgm:pt modelId="{F3B7E9DF-2953-4AE6-B59B-916450033C07}" type="sibTrans" cxnId="{48FF4F87-7C5F-494D-AC3F-AE61AE933EC9}">
      <dgm:prSet/>
      <dgm:spPr/>
      <dgm:t>
        <a:bodyPr/>
        <a:lstStyle/>
        <a:p>
          <a:endParaRPr lang="en-US"/>
        </a:p>
      </dgm:t>
    </dgm:pt>
    <dgm:pt modelId="{9A3449BB-C311-4295-B28C-31A690359AF8}">
      <dgm:prSet phldrT="[Text]"/>
      <dgm:spPr>
        <a:solidFill>
          <a:srgbClr val="FF66CC"/>
        </a:solidFill>
      </dgm:spPr>
      <dgm:t>
        <a:bodyPr/>
        <a:lstStyle/>
        <a:p>
          <a:r>
            <a:rPr lang="en-US" dirty="0">
              <a:solidFill>
                <a:schemeClr val="tx2">
                  <a:lumMod val="75000"/>
                </a:schemeClr>
              </a:solidFill>
            </a:rPr>
            <a:t>Spiritual</a:t>
          </a:r>
        </a:p>
      </dgm:t>
    </dgm:pt>
    <dgm:pt modelId="{AE6214C4-387E-4F72-A5E1-961C1DBFD650}" type="parTrans" cxnId="{59CFA044-9D7B-43F8-9A5C-CC6DB4DF5B19}">
      <dgm:prSet/>
      <dgm:spPr/>
      <dgm:t>
        <a:bodyPr/>
        <a:lstStyle/>
        <a:p>
          <a:endParaRPr lang="en-US"/>
        </a:p>
      </dgm:t>
    </dgm:pt>
    <dgm:pt modelId="{CD576FBF-3A20-4282-99E7-6C2FAA0D7B00}" type="sibTrans" cxnId="{59CFA044-9D7B-43F8-9A5C-CC6DB4DF5B19}">
      <dgm:prSet/>
      <dgm:spPr/>
      <dgm:t>
        <a:bodyPr/>
        <a:lstStyle/>
        <a:p>
          <a:endParaRPr lang="en-US"/>
        </a:p>
      </dgm:t>
    </dgm:pt>
    <dgm:pt modelId="{D60DFBC5-8702-487B-999F-DD3E027B622E}">
      <dgm:prSet phldrT="[Text]" phldr="1"/>
      <dgm:spPr/>
      <dgm:t>
        <a:bodyPr/>
        <a:lstStyle/>
        <a:p>
          <a:endParaRPr lang="en-US"/>
        </a:p>
      </dgm:t>
    </dgm:pt>
    <dgm:pt modelId="{F1369A72-C605-44E1-9D69-C5BDB984CE44}" type="parTrans" cxnId="{8356CF7F-8EAE-4741-AD06-921E8F451695}">
      <dgm:prSet/>
      <dgm:spPr/>
      <dgm:t>
        <a:bodyPr/>
        <a:lstStyle/>
        <a:p>
          <a:endParaRPr lang="en-US"/>
        </a:p>
      </dgm:t>
    </dgm:pt>
    <dgm:pt modelId="{E94C167C-D3F5-4CAA-A9D7-21299613161E}" type="sibTrans" cxnId="{8356CF7F-8EAE-4741-AD06-921E8F451695}">
      <dgm:prSet/>
      <dgm:spPr/>
      <dgm:t>
        <a:bodyPr/>
        <a:lstStyle/>
        <a:p>
          <a:endParaRPr lang="en-US"/>
        </a:p>
      </dgm:t>
    </dgm:pt>
    <dgm:pt modelId="{B99391B4-65B2-4CDA-97E9-34383E1FD16B}">
      <dgm:prSet phldrT="[Text]" phldr="1"/>
      <dgm:spPr/>
      <dgm:t>
        <a:bodyPr/>
        <a:lstStyle/>
        <a:p>
          <a:endParaRPr lang="en-US"/>
        </a:p>
      </dgm:t>
    </dgm:pt>
    <dgm:pt modelId="{8EAF8507-CFCE-46E2-B62C-39E9A8B0C82D}" type="parTrans" cxnId="{52543A63-9900-43CB-985E-F2DBA5C4F639}">
      <dgm:prSet/>
      <dgm:spPr/>
      <dgm:t>
        <a:bodyPr/>
        <a:lstStyle/>
        <a:p>
          <a:endParaRPr lang="en-US"/>
        </a:p>
      </dgm:t>
    </dgm:pt>
    <dgm:pt modelId="{DDEBF57D-B3ED-4A85-B615-400EC920CC70}" type="sibTrans" cxnId="{52543A63-9900-43CB-985E-F2DBA5C4F639}">
      <dgm:prSet/>
      <dgm:spPr/>
      <dgm:t>
        <a:bodyPr/>
        <a:lstStyle/>
        <a:p>
          <a:endParaRPr lang="en-US"/>
        </a:p>
      </dgm:t>
    </dgm:pt>
    <dgm:pt modelId="{1B7C579B-9183-49DB-8B27-92F3DD75655D}">
      <dgm:prSet phldrT="[Text]"/>
      <dgm:spPr>
        <a:solidFill>
          <a:srgbClr val="3366FF"/>
        </a:solidFill>
      </dgm:spPr>
      <dgm:t>
        <a:bodyPr/>
        <a:lstStyle/>
        <a:p>
          <a:r>
            <a:rPr lang="en-US" dirty="0">
              <a:solidFill>
                <a:schemeClr val="tx1">
                  <a:lumMod val="60000"/>
                  <a:lumOff val="40000"/>
                </a:schemeClr>
              </a:solidFill>
            </a:rPr>
            <a:t>Financial</a:t>
          </a:r>
        </a:p>
      </dgm:t>
    </dgm:pt>
    <dgm:pt modelId="{2B1F1A6F-2191-450F-A794-7E307CDC27DB}" type="parTrans" cxnId="{697A1D8B-C37A-4302-A6DA-8C9EE21F04E9}">
      <dgm:prSet/>
      <dgm:spPr/>
      <dgm:t>
        <a:bodyPr/>
        <a:lstStyle/>
        <a:p>
          <a:endParaRPr lang="en-US"/>
        </a:p>
      </dgm:t>
    </dgm:pt>
    <dgm:pt modelId="{A52EC9A4-79D1-4D30-82FD-E4FF13A6BECA}" type="sibTrans" cxnId="{697A1D8B-C37A-4302-A6DA-8C9EE21F04E9}">
      <dgm:prSet/>
      <dgm:spPr/>
      <dgm:t>
        <a:bodyPr/>
        <a:lstStyle/>
        <a:p>
          <a:endParaRPr lang="en-US"/>
        </a:p>
      </dgm:t>
    </dgm:pt>
    <dgm:pt modelId="{F4F2B7B5-1F7D-4F48-BFAF-D8CAEBBEE7E9}">
      <dgm:prSet phldrT="[Text]" phldr="1"/>
      <dgm:spPr/>
      <dgm:t>
        <a:bodyPr/>
        <a:lstStyle/>
        <a:p>
          <a:endParaRPr lang="en-US"/>
        </a:p>
      </dgm:t>
    </dgm:pt>
    <dgm:pt modelId="{F426C002-3446-4CC6-823C-F2456F0B9B81}" type="parTrans" cxnId="{0588F63D-3ABE-4EDE-8090-33F7D99E0B8D}">
      <dgm:prSet/>
      <dgm:spPr/>
      <dgm:t>
        <a:bodyPr/>
        <a:lstStyle/>
        <a:p>
          <a:endParaRPr lang="en-US"/>
        </a:p>
      </dgm:t>
    </dgm:pt>
    <dgm:pt modelId="{9B691EB0-12DF-44FA-B8CE-7D9D301FEDEC}" type="sibTrans" cxnId="{0588F63D-3ABE-4EDE-8090-33F7D99E0B8D}">
      <dgm:prSet/>
      <dgm:spPr/>
      <dgm:t>
        <a:bodyPr/>
        <a:lstStyle/>
        <a:p>
          <a:endParaRPr lang="en-US"/>
        </a:p>
      </dgm:t>
    </dgm:pt>
    <dgm:pt modelId="{04F95E2D-6EAE-48F1-B724-3FFCE7827F89}">
      <dgm:prSet phldrT="[Text]" phldr="1"/>
      <dgm:spPr/>
      <dgm:t>
        <a:bodyPr/>
        <a:lstStyle/>
        <a:p>
          <a:endParaRPr lang="en-US"/>
        </a:p>
      </dgm:t>
    </dgm:pt>
    <dgm:pt modelId="{DBAEED57-19E4-4886-AAD2-49CEC0C80BAC}" type="parTrans" cxnId="{A9DC5809-A7B7-44DB-8046-DCB57F099ECD}">
      <dgm:prSet/>
      <dgm:spPr/>
      <dgm:t>
        <a:bodyPr/>
        <a:lstStyle/>
        <a:p>
          <a:endParaRPr lang="en-US"/>
        </a:p>
      </dgm:t>
    </dgm:pt>
    <dgm:pt modelId="{EE250747-582F-4CA9-9FC4-3CC4BFDE33F5}" type="sibTrans" cxnId="{A9DC5809-A7B7-44DB-8046-DCB57F099ECD}">
      <dgm:prSet/>
      <dgm:spPr/>
      <dgm:t>
        <a:bodyPr/>
        <a:lstStyle/>
        <a:p>
          <a:endParaRPr lang="en-US"/>
        </a:p>
      </dgm:t>
    </dgm:pt>
    <dgm:pt modelId="{93BA1459-76AB-453E-8A08-3EE5F92405AB}" type="pres">
      <dgm:prSet presAssocID="{041167FF-FDE9-4CA8-99FF-8A1D43645376}" presName="Name0" presStyleCnt="0">
        <dgm:presLayoutVars>
          <dgm:dir/>
          <dgm:animLvl val="lvl"/>
          <dgm:resizeHandles val="exact"/>
        </dgm:presLayoutVars>
      </dgm:prSet>
      <dgm:spPr/>
    </dgm:pt>
    <dgm:pt modelId="{5C425927-285A-458F-98E8-673268DB8CE9}" type="pres">
      <dgm:prSet presAssocID="{95BB85DC-A3DC-434E-BCF3-F9FB07D775AE}" presName="composite" presStyleCnt="0"/>
      <dgm:spPr/>
    </dgm:pt>
    <dgm:pt modelId="{CFDF9572-E68F-4FED-B1CC-DC319FCEF365}" type="pres">
      <dgm:prSet presAssocID="{95BB85DC-A3DC-434E-BCF3-F9FB07D775AE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A82FB14-BD35-43B1-B703-9DA3C99B8A85}" type="pres">
      <dgm:prSet presAssocID="{95BB85DC-A3DC-434E-BCF3-F9FB07D775AE}" presName="desTx" presStyleLbl="alignAccFollowNode1" presStyleIdx="0" presStyleCnt="3">
        <dgm:presLayoutVars>
          <dgm:bulletEnabled val="1"/>
        </dgm:presLayoutVars>
      </dgm:prSet>
      <dgm:spPr/>
    </dgm:pt>
    <dgm:pt modelId="{45A3ACA1-C1DC-48A5-A6A5-EC344F193600}" type="pres">
      <dgm:prSet presAssocID="{AC8DCB39-C2E6-4841-A934-7CBF814FBC70}" presName="space" presStyleCnt="0"/>
      <dgm:spPr/>
    </dgm:pt>
    <dgm:pt modelId="{7CC952C6-D75C-4364-BE0E-97A31D1095CB}" type="pres">
      <dgm:prSet presAssocID="{9A3449BB-C311-4295-B28C-31A690359AF8}" presName="composite" presStyleCnt="0"/>
      <dgm:spPr/>
    </dgm:pt>
    <dgm:pt modelId="{A6108225-12B2-43EC-8AEE-DCE8BE202605}" type="pres">
      <dgm:prSet presAssocID="{9A3449BB-C311-4295-B28C-31A690359AF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12A860C-2051-4673-9DAB-E646AA227D49}" type="pres">
      <dgm:prSet presAssocID="{9A3449BB-C311-4295-B28C-31A690359AF8}" presName="desTx" presStyleLbl="alignAccFollowNode1" presStyleIdx="1" presStyleCnt="3">
        <dgm:presLayoutVars>
          <dgm:bulletEnabled val="1"/>
        </dgm:presLayoutVars>
      </dgm:prSet>
      <dgm:spPr/>
    </dgm:pt>
    <dgm:pt modelId="{41181013-BEFD-418B-A407-BF80E8E26899}" type="pres">
      <dgm:prSet presAssocID="{CD576FBF-3A20-4282-99E7-6C2FAA0D7B00}" presName="space" presStyleCnt="0"/>
      <dgm:spPr/>
    </dgm:pt>
    <dgm:pt modelId="{E8029D92-6B8D-41E4-B4D2-DF9D02C75F78}" type="pres">
      <dgm:prSet presAssocID="{1B7C579B-9183-49DB-8B27-92F3DD75655D}" presName="composite" presStyleCnt="0"/>
      <dgm:spPr/>
    </dgm:pt>
    <dgm:pt modelId="{955F8C7F-BCF9-4E81-B186-547DD9A2C7F5}" type="pres">
      <dgm:prSet presAssocID="{1B7C579B-9183-49DB-8B27-92F3DD75655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28C86CC-7371-4D9C-9D12-324584581C42}" type="pres">
      <dgm:prSet presAssocID="{1B7C579B-9183-49DB-8B27-92F3DD75655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9DC5809-A7B7-44DB-8046-DCB57F099ECD}" srcId="{1B7C579B-9183-49DB-8B27-92F3DD75655D}" destId="{04F95E2D-6EAE-48F1-B724-3FFCE7827F89}" srcOrd="1" destOrd="0" parTransId="{DBAEED57-19E4-4886-AAD2-49CEC0C80BAC}" sibTransId="{EE250747-582F-4CA9-9FC4-3CC4BFDE33F5}"/>
    <dgm:cxn modelId="{A3313515-F027-4A48-A0BD-8C6FB9FDBBBE}" type="presOf" srcId="{4F456983-6E78-47EE-A022-5E7956A1D426}" destId="{1A82FB14-BD35-43B1-B703-9DA3C99B8A85}" srcOrd="0" destOrd="1" presId="urn:microsoft.com/office/officeart/2005/8/layout/hList1"/>
    <dgm:cxn modelId="{79ED011D-9EC0-4BF1-9B18-168E791D93B6}" type="presOf" srcId="{95BB85DC-A3DC-434E-BCF3-F9FB07D775AE}" destId="{CFDF9572-E68F-4FED-B1CC-DC319FCEF365}" srcOrd="0" destOrd="0" presId="urn:microsoft.com/office/officeart/2005/8/layout/hList1"/>
    <dgm:cxn modelId="{54A8D820-C36B-4D4E-8D66-47C9C450F417}" srcId="{041167FF-FDE9-4CA8-99FF-8A1D43645376}" destId="{95BB85DC-A3DC-434E-BCF3-F9FB07D775AE}" srcOrd="0" destOrd="0" parTransId="{CD5258E3-DF2D-4516-965D-F8DCDBDE6115}" sibTransId="{AC8DCB39-C2E6-4841-A934-7CBF814FBC70}"/>
    <dgm:cxn modelId="{41B47921-1685-4110-BE17-AAB02894E6CA}" type="presOf" srcId="{1B7C579B-9183-49DB-8B27-92F3DD75655D}" destId="{955F8C7F-BCF9-4E81-B186-547DD9A2C7F5}" srcOrd="0" destOrd="0" presId="urn:microsoft.com/office/officeart/2005/8/layout/hList1"/>
    <dgm:cxn modelId="{0588F63D-3ABE-4EDE-8090-33F7D99E0B8D}" srcId="{1B7C579B-9183-49DB-8B27-92F3DD75655D}" destId="{F4F2B7B5-1F7D-4F48-BFAF-D8CAEBBEE7E9}" srcOrd="0" destOrd="0" parTransId="{F426C002-3446-4CC6-823C-F2456F0B9B81}" sibTransId="{9B691EB0-12DF-44FA-B8CE-7D9D301FEDEC}"/>
    <dgm:cxn modelId="{52543A63-9900-43CB-985E-F2DBA5C4F639}" srcId="{9A3449BB-C311-4295-B28C-31A690359AF8}" destId="{B99391B4-65B2-4CDA-97E9-34383E1FD16B}" srcOrd="1" destOrd="0" parTransId="{8EAF8507-CFCE-46E2-B62C-39E9A8B0C82D}" sibTransId="{DDEBF57D-B3ED-4A85-B615-400EC920CC70}"/>
    <dgm:cxn modelId="{59CFA044-9D7B-43F8-9A5C-CC6DB4DF5B19}" srcId="{041167FF-FDE9-4CA8-99FF-8A1D43645376}" destId="{9A3449BB-C311-4295-B28C-31A690359AF8}" srcOrd="1" destOrd="0" parTransId="{AE6214C4-387E-4F72-A5E1-961C1DBFD650}" sibTransId="{CD576FBF-3A20-4282-99E7-6C2FAA0D7B00}"/>
    <dgm:cxn modelId="{7130C34C-A7D3-498A-841A-06E2C482DF85}" type="presOf" srcId="{04F95E2D-6EAE-48F1-B724-3FFCE7827F89}" destId="{128C86CC-7371-4D9C-9D12-324584581C42}" srcOrd="0" destOrd="1" presId="urn:microsoft.com/office/officeart/2005/8/layout/hList1"/>
    <dgm:cxn modelId="{8356CF7F-8EAE-4741-AD06-921E8F451695}" srcId="{9A3449BB-C311-4295-B28C-31A690359AF8}" destId="{D60DFBC5-8702-487B-999F-DD3E027B622E}" srcOrd="0" destOrd="0" parTransId="{F1369A72-C605-44E1-9D69-C5BDB984CE44}" sibTransId="{E94C167C-D3F5-4CAA-A9D7-21299613161E}"/>
    <dgm:cxn modelId="{48FF4F87-7C5F-494D-AC3F-AE61AE933EC9}" srcId="{95BB85DC-A3DC-434E-BCF3-F9FB07D775AE}" destId="{4F456983-6E78-47EE-A022-5E7956A1D426}" srcOrd="1" destOrd="0" parTransId="{D56AB78C-D218-4F2F-9F85-A6982FC56DFD}" sibTransId="{F3B7E9DF-2953-4AE6-B59B-916450033C07}"/>
    <dgm:cxn modelId="{697A1D8B-C37A-4302-A6DA-8C9EE21F04E9}" srcId="{041167FF-FDE9-4CA8-99FF-8A1D43645376}" destId="{1B7C579B-9183-49DB-8B27-92F3DD75655D}" srcOrd="2" destOrd="0" parTransId="{2B1F1A6F-2191-450F-A794-7E307CDC27DB}" sibTransId="{A52EC9A4-79D1-4D30-82FD-E4FF13A6BECA}"/>
    <dgm:cxn modelId="{B90FFF92-62B7-413D-8B1C-A0DC43DA6341}" type="presOf" srcId="{B99391B4-65B2-4CDA-97E9-34383E1FD16B}" destId="{312A860C-2051-4673-9DAB-E646AA227D49}" srcOrd="0" destOrd="1" presId="urn:microsoft.com/office/officeart/2005/8/layout/hList1"/>
    <dgm:cxn modelId="{DEE8B69B-F66C-444D-8FA6-F265B54785E2}" type="presOf" srcId="{041167FF-FDE9-4CA8-99FF-8A1D43645376}" destId="{93BA1459-76AB-453E-8A08-3EE5F92405AB}" srcOrd="0" destOrd="0" presId="urn:microsoft.com/office/officeart/2005/8/layout/hList1"/>
    <dgm:cxn modelId="{711FE69F-8A06-4302-BC15-F3DAF2B211FB}" type="presOf" srcId="{D60DFBC5-8702-487B-999F-DD3E027B622E}" destId="{312A860C-2051-4673-9DAB-E646AA227D49}" srcOrd="0" destOrd="0" presId="urn:microsoft.com/office/officeart/2005/8/layout/hList1"/>
    <dgm:cxn modelId="{E17C43AF-F4B8-4266-816A-9C91F377E8E0}" type="presOf" srcId="{1AD3615D-EDDF-4081-9935-0835D792A380}" destId="{1A82FB14-BD35-43B1-B703-9DA3C99B8A85}" srcOrd="0" destOrd="0" presId="urn:microsoft.com/office/officeart/2005/8/layout/hList1"/>
    <dgm:cxn modelId="{9F26CFB9-5B6B-4CCF-9A3D-D63A834FBF2D}" srcId="{95BB85DC-A3DC-434E-BCF3-F9FB07D775AE}" destId="{1AD3615D-EDDF-4081-9935-0835D792A380}" srcOrd="0" destOrd="0" parTransId="{876A10E6-ADA9-4B33-A311-89E456FFAA85}" sibTransId="{C378701C-424F-4702-B862-611609151EEE}"/>
    <dgm:cxn modelId="{4BE5E5BE-6FB5-41F3-AD27-E0E0EA083D94}" type="presOf" srcId="{F4F2B7B5-1F7D-4F48-BFAF-D8CAEBBEE7E9}" destId="{128C86CC-7371-4D9C-9D12-324584581C42}" srcOrd="0" destOrd="0" presId="urn:microsoft.com/office/officeart/2005/8/layout/hList1"/>
    <dgm:cxn modelId="{128E1CCE-A645-4B2D-8ED6-1F5141A550AA}" type="presOf" srcId="{9A3449BB-C311-4295-B28C-31A690359AF8}" destId="{A6108225-12B2-43EC-8AEE-DCE8BE202605}" srcOrd="0" destOrd="0" presId="urn:microsoft.com/office/officeart/2005/8/layout/hList1"/>
    <dgm:cxn modelId="{835DC5AE-C85E-4C2C-BF29-619D9CD49944}" type="presParOf" srcId="{93BA1459-76AB-453E-8A08-3EE5F92405AB}" destId="{5C425927-285A-458F-98E8-673268DB8CE9}" srcOrd="0" destOrd="0" presId="urn:microsoft.com/office/officeart/2005/8/layout/hList1"/>
    <dgm:cxn modelId="{FD94B5F6-ED04-440D-BC19-EA1298AE9AA1}" type="presParOf" srcId="{5C425927-285A-458F-98E8-673268DB8CE9}" destId="{CFDF9572-E68F-4FED-B1CC-DC319FCEF365}" srcOrd="0" destOrd="0" presId="urn:microsoft.com/office/officeart/2005/8/layout/hList1"/>
    <dgm:cxn modelId="{575A43F4-4BA8-48B9-9245-08B7EF68D421}" type="presParOf" srcId="{5C425927-285A-458F-98E8-673268DB8CE9}" destId="{1A82FB14-BD35-43B1-B703-9DA3C99B8A85}" srcOrd="1" destOrd="0" presId="urn:microsoft.com/office/officeart/2005/8/layout/hList1"/>
    <dgm:cxn modelId="{04BA2502-AD86-4E7D-8909-D5AEAB84EDFE}" type="presParOf" srcId="{93BA1459-76AB-453E-8A08-3EE5F92405AB}" destId="{45A3ACA1-C1DC-48A5-A6A5-EC344F193600}" srcOrd="1" destOrd="0" presId="urn:microsoft.com/office/officeart/2005/8/layout/hList1"/>
    <dgm:cxn modelId="{4E4B3C5A-2F37-4FE8-9720-5F12AABEC3FA}" type="presParOf" srcId="{93BA1459-76AB-453E-8A08-3EE5F92405AB}" destId="{7CC952C6-D75C-4364-BE0E-97A31D1095CB}" srcOrd="2" destOrd="0" presId="urn:microsoft.com/office/officeart/2005/8/layout/hList1"/>
    <dgm:cxn modelId="{7C109213-2926-49F7-871A-2002DD513788}" type="presParOf" srcId="{7CC952C6-D75C-4364-BE0E-97A31D1095CB}" destId="{A6108225-12B2-43EC-8AEE-DCE8BE202605}" srcOrd="0" destOrd="0" presId="urn:microsoft.com/office/officeart/2005/8/layout/hList1"/>
    <dgm:cxn modelId="{99546330-9098-439A-A882-A8E9CD71B3DD}" type="presParOf" srcId="{7CC952C6-D75C-4364-BE0E-97A31D1095CB}" destId="{312A860C-2051-4673-9DAB-E646AA227D49}" srcOrd="1" destOrd="0" presId="urn:microsoft.com/office/officeart/2005/8/layout/hList1"/>
    <dgm:cxn modelId="{5818757D-BEAC-41CC-9712-2CEC8BF55ADC}" type="presParOf" srcId="{93BA1459-76AB-453E-8A08-3EE5F92405AB}" destId="{41181013-BEFD-418B-A407-BF80E8E26899}" srcOrd="3" destOrd="0" presId="urn:microsoft.com/office/officeart/2005/8/layout/hList1"/>
    <dgm:cxn modelId="{21498B4B-575D-400D-AD43-A9DF582880AD}" type="presParOf" srcId="{93BA1459-76AB-453E-8A08-3EE5F92405AB}" destId="{E8029D92-6B8D-41E4-B4D2-DF9D02C75F78}" srcOrd="4" destOrd="0" presId="urn:microsoft.com/office/officeart/2005/8/layout/hList1"/>
    <dgm:cxn modelId="{6DE07BC7-D9B3-4462-8EE4-A642C8F0437E}" type="presParOf" srcId="{E8029D92-6B8D-41E4-B4D2-DF9D02C75F78}" destId="{955F8C7F-BCF9-4E81-B186-547DD9A2C7F5}" srcOrd="0" destOrd="0" presId="urn:microsoft.com/office/officeart/2005/8/layout/hList1"/>
    <dgm:cxn modelId="{D0EC844B-3D64-49B3-9CED-BA2AB457B7CE}" type="presParOf" srcId="{E8029D92-6B8D-41E4-B4D2-DF9D02C75F78}" destId="{128C86CC-7371-4D9C-9D12-324584581C4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304DBA3-3AC5-402F-8151-5DABA2412A7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B6A75F-D4B6-4F85-B76E-98215358C65E}">
      <dgm:prSet phldrT="[Text]" phldr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87DF6699-1E76-43D6-A006-335FC7950921}" type="parTrans" cxnId="{35C50DF2-0835-4C50-B534-6BB4D0F07256}">
      <dgm:prSet/>
      <dgm:spPr/>
      <dgm:t>
        <a:bodyPr/>
        <a:lstStyle/>
        <a:p>
          <a:endParaRPr lang="en-US"/>
        </a:p>
      </dgm:t>
    </dgm:pt>
    <dgm:pt modelId="{A46913E0-A1FE-4308-A6CA-BD79C4525CA2}" type="sibTrans" cxnId="{35C50DF2-0835-4C50-B534-6BB4D0F07256}">
      <dgm:prSet/>
      <dgm:spPr/>
      <dgm:t>
        <a:bodyPr/>
        <a:lstStyle/>
        <a:p>
          <a:endParaRPr lang="en-US"/>
        </a:p>
      </dgm:t>
    </dgm:pt>
    <dgm:pt modelId="{4FE0B75D-52B8-4A2D-81DD-D3F8F5CA61DA}">
      <dgm:prSet phldrT="[Text]" phldr="1"/>
      <dgm:spPr>
        <a:solidFill>
          <a:srgbClr val="FFCC66"/>
        </a:solidFill>
      </dgm:spPr>
      <dgm:t>
        <a:bodyPr/>
        <a:lstStyle/>
        <a:p>
          <a:endParaRPr lang="en-US"/>
        </a:p>
      </dgm:t>
    </dgm:pt>
    <dgm:pt modelId="{3AC3464D-636A-4824-A5A1-FA662413729C}" type="parTrans" cxnId="{2F9B2FD1-543A-495B-B869-0C5465661558}">
      <dgm:prSet/>
      <dgm:spPr/>
      <dgm:t>
        <a:bodyPr/>
        <a:lstStyle/>
        <a:p>
          <a:endParaRPr lang="en-US"/>
        </a:p>
      </dgm:t>
    </dgm:pt>
    <dgm:pt modelId="{C23EACE0-B55A-4D1C-AB68-9E43A35E03B3}" type="sibTrans" cxnId="{2F9B2FD1-543A-495B-B869-0C5465661558}">
      <dgm:prSet/>
      <dgm:spPr/>
      <dgm:t>
        <a:bodyPr/>
        <a:lstStyle/>
        <a:p>
          <a:endParaRPr lang="en-US"/>
        </a:p>
      </dgm:t>
    </dgm:pt>
    <dgm:pt modelId="{62B86C17-9761-4FA3-8384-BA26E4A11081}">
      <dgm:prSet phldrT="[Text]" phldr="1"/>
      <dgm:spPr>
        <a:solidFill>
          <a:srgbClr val="92D050"/>
        </a:solidFill>
      </dgm:spPr>
      <dgm:t>
        <a:bodyPr/>
        <a:lstStyle/>
        <a:p>
          <a:endParaRPr lang="en-US" dirty="0"/>
        </a:p>
      </dgm:t>
    </dgm:pt>
    <dgm:pt modelId="{16A3D045-B399-40AB-BB26-7B726C82F521}" type="parTrans" cxnId="{325F691D-0BD6-4436-BE17-C864883C1ECB}">
      <dgm:prSet/>
      <dgm:spPr/>
      <dgm:t>
        <a:bodyPr/>
        <a:lstStyle/>
        <a:p>
          <a:endParaRPr lang="en-US"/>
        </a:p>
      </dgm:t>
    </dgm:pt>
    <dgm:pt modelId="{CF6B38C2-BDC8-4DE4-945A-238426FEB0E5}" type="sibTrans" cxnId="{325F691D-0BD6-4436-BE17-C864883C1ECB}">
      <dgm:prSet/>
      <dgm:spPr/>
      <dgm:t>
        <a:bodyPr/>
        <a:lstStyle/>
        <a:p>
          <a:endParaRPr lang="en-US"/>
        </a:p>
      </dgm:t>
    </dgm:pt>
    <dgm:pt modelId="{47FDE607-B59C-4366-88CF-3C3A7C00FBD4}" type="pres">
      <dgm:prSet presAssocID="{B304DBA3-3AC5-402F-8151-5DABA2412A7A}" presName="Name0" presStyleCnt="0">
        <dgm:presLayoutVars>
          <dgm:chMax val="7"/>
          <dgm:chPref val="7"/>
          <dgm:dir/>
        </dgm:presLayoutVars>
      </dgm:prSet>
      <dgm:spPr/>
    </dgm:pt>
    <dgm:pt modelId="{9CE08B95-8CE4-41C9-85B2-2147BFCD3AAC}" type="pres">
      <dgm:prSet presAssocID="{B304DBA3-3AC5-402F-8151-5DABA2412A7A}" presName="Name1" presStyleCnt="0"/>
      <dgm:spPr/>
    </dgm:pt>
    <dgm:pt modelId="{3951D4DC-E94B-4030-8C96-7719C0806D06}" type="pres">
      <dgm:prSet presAssocID="{B304DBA3-3AC5-402F-8151-5DABA2412A7A}" presName="cycle" presStyleCnt="0"/>
      <dgm:spPr/>
    </dgm:pt>
    <dgm:pt modelId="{71264A90-929C-454A-839D-814B29DC0622}" type="pres">
      <dgm:prSet presAssocID="{B304DBA3-3AC5-402F-8151-5DABA2412A7A}" presName="srcNode" presStyleLbl="node1" presStyleIdx="0" presStyleCnt="3"/>
      <dgm:spPr/>
    </dgm:pt>
    <dgm:pt modelId="{2F1EB9FB-8651-405B-A409-63B5E93430D5}" type="pres">
      <dgm:prSet presAssocID="{B304DBA3-3AC5-402F-8151-5DABA2412A7A}" presName="conn" presStyleLbl="parChTrans1D2" presStyleIdx="0" presStyleCnt="1"/>
      <dgm:spPr/>
    </dgm:pt>
    <dgm:pt modelId="{A9FC59E6-7F6E-4A63-89FC-11A59005F440}" type="pres">
      <dgm:prSet presAssocID="{B304DBA3-3AC5-402F-8151-5DABA2412A7A}" presName="extraNode" presStyleLbl="node1" presStyleIdx="0" presStyleCnt="3"/>
      <dgm:spPr/>
    </dgm:pt>
    <dgm:pt modelId="{9806DDF3-28FC-43DE-84B1-C7670C0371B0}" type="pres">
      <dgm:prSet presAssocID="{B304DBA3-3AC5-402F-8151-5DABA2412A7A}" presName="dstNode" presStyleLbl="node1" presStyleIdx="0" presStyleCnt="3"/>
      <dgm:spPr/>
    </dgm:pt>
    <dgm:pt modelId="{E1D9E1EF-167E-4769-BBE7-F29B3F361E38}" type="pres">
      <dgm:prSet presAssocID="{E6B6A75F-D4B6-4F85-B76E-98215358C65E}" presName="text_1" presStyleLbl="node1" presStyleIdx="0" presStyleCnt="3">
        <dgm:presLayoutVars>
          <dgm:bulletEnabled val="1"/>
        </dgm:presLayoutVars>
      </dgm:prSet>
      <dgm:spPr/>
    </dgm:pt>
    <dgm:pt modelId="{40E7F1CF-8DF1-45B7-884E-2D21086532F4}" type="pres">
      <dgm:prSet presAssocID="{E6B6A75F-D4B6-4F85-B76E-98215358C65E}" presName="accent_1" presStyleCnt="0"/>
      <dgm:spPr/>
    </dgm:pt>
    <dgm:pt modelId="{4854F680-5643-4992-B6AC-2044DDC271DC}" type="pres">
      <dgm:prSet presAssocID="{E6B6A75F-D4B6-4F85-B76E-98215358C65E}" presName="accentRepeatNode" presStyleLbl="solidFgAcc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7DD27CA-D244-44A2-9AD3-658F87C78811}" type="pres">
      <dgm:prSet presAssocID="{4FE0B75D-52B8-4A2D-81DD-D3F8F5CA61DA}" presName="text_2" presStyleLbl="node1" presStyleIdx="1" presStyleCnt="3">
        <dgm:presLayoutVars>
          <dgm:bulletEnabled val="1"/>
        </dgm:presLayoutVars>
      </dgm:prSet>
      <dgm:spPr/>
    </dgm:pt>
    <dgm:pt modelId="{AC8F1C14-C03D-4513-A542-1853A6E89B1A}" type="pres">
      <dgm:prSet presAssocID="{4FE0B75D-52B8-4A2D-81DD-D3F8F5CA61DA}" presName="accent_2" presStyleCnt="0"/>
      <dgm:spPr/>
    </dgm:pt>
    <dgm:pt modelId="{2A02DA7D-F592-419D-956C-A36F01432FD9}" type="pres">
      <dgm:prSet presAssocID="{4FE0B75D-52B8-4A2D-81DD-D3F8F5CA61DA}" presName="accentRepeatNode" presStyleLbl="solidFgAcc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BF174E51-A7C4-4C05-A20C-EACD038BF773}" type="pres">
      <dgm:prSet presAssocID="{62B86C17-9761-4FA3-8384-BA26E4A11081}" presName="text_3" presStyleLbl="node1" presStyleIdx="2" presStyleCnt="3">
        <dgm:presLayoutVars>
          <dgm:bulletEnabled val="1"/>
        </dgm:presLayoutVars>
      </dgm:prSet>
      <dgm:spPr/>
    </dgm:pt>
    <dgm:pt modelId="{D6EE1E9E-6E13-4F51-9ED7-710996EFC2D1}" type="pres">
      <dgm:prSet presAssocID="{62B86C17-9761-4FA3-8384-BA26E4A11081}" presName="accent_3" presStyleCnt="0"/>
      <dgm:spPr/>
    </dgm:pt>
    <dgm:pt modelId="{BC815CA7-B8C8-418F-BD34-705BCECBDC23}" type="pres">
      <dgm:prSet presAssocID="{62B86C17-9761-4FA3-8384-BA26E4A11081}" presName="accentRepeatNode" presStyleLbl="solidFgAcc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325F691D-0BD6-4436-BE17-C864883C1ECB}" srcId="{B304DBA3-3AC5-402F-8151-5DABA2412A7A}" destId="{62B86C17-9761-4FA3-8384-BA26E4A11081}" srcOrd="2" destOrd="0" parTransId="{16A3D045-B399-40AB-BB26-7B726C82F521}" sibTransId="{CF6B38C2-BDC8-4DE4-945A-238426FEB0E5}"/>
    <dgm:cxn modelId="{6F712A28-17E9-4102-96D0-8DC9269129EA}" type="presOf" srcId="{E6B6A75F-D4B6-4F85-B76E-98215358C65E}" destId="{E1D9E1EF-167E-4769-BBE7-F29B3F361E38}" srcOrd="0" destOrd="0" presId="urn:microsoft.com/office/officeart/2008/layout/VerticalCurvedList"/>
    <dgm:cxn modelId="{81C3295B-DDD3-438E-AA98-8F30E571AA90}" type="presOf" srcId="{4FE0B75D-52B8-4A2D-81DD-D3F8F5CA61DA}" destId="{57DD27CA-D244-44A2-9AD3-658F87C78811}" srcOrd="0" destOrd="0" presId="urn:microsoft.com/office/officeart/2008/layout/VerticalCurvedList"/>
    <dgm:cxn modelId="{2EA91260-D10C-446E-AAAB-42C703B52A33}" type="presOf" srcId="{A46913E0-A1FE-4308-A6CA-BD79C4525CA2}" destId="{2F1EB9FB-8651-405B-A409-63B5E93430D5}" srcOrd="0" destOrd="0" presId="urn:microsoft.com/office/officeart/2008/layout/VerticalCurvedList"/>
    <dgm:cxn modelId="{67B42FB0-3DFE-4A52-8EFB-8035C6F141ED}" type="presOf" srcId="{B304DBA3-3AC5-402F-8151-5DABA2412A7A}" destId="{47FDE607-B59C-4366-88CF-3C3A7C00FBD4}" srcOrd="0" destOrd="0" presId="urn:microsoft.com/office/officeart/2008/layout/VerticalCurvedList"/>
    <dgm:cxn modelId="{12645FBD-EB37-4F69-9B23-756C7D497D99}" type="presOf" srcId="{62B86C17-9761-4FA3-8384-BA26E4A11081}" destId="{BF174E51-A7C4-4C05-A20C-EACD038BF773}" srcOrd="0" destOrd="0" presId="urn:microsoft.com/office/officeart/2008/layout/VerticalCurvedList"/>
    <dgm:cxn modelId="{2F9B2FD1-543A-495B-B869-0C5465661558}" srcId="{B304DBA3-3AC5-402F-8151-5DABA2412A7A}" destId="{4FE0B75D-52B8-4A2D-81DD-D3F8F5CA61DA}" srcOrd="1" destOrd="0" parTransId="{3AC3464D-636A-4824-A5A1-FA662413729C}" sibTransId="{C23EACE0-B55A-4D1C-AB68-9E43A35E03B3}"/>
    <dgm:cxn modelId="{35C50DF2-0835-4C50-B534-6BB4D0F07256}" srcId="{B304DBA3-3AC5-402F-8151-5DABA2412A7A}" destId="{E6B6A75F-D4B6-4F85-B76E-98215358C65E}" srcOrd="0" destOrd="0" parTransId="{87DF6699-1E76-43D6-A006-335FC7950921}" sibTransId="{A46913E0-A1FE-4308-A6CA-BD79C4525CA2}"/>
    <dgm:cxn modelId="{D961FFDC-C443-4C7D-BE33-7D25F7E57C4C}" type="presParOf" srcId="{47FDE607-B59C-4366-88CF-3C3A7C00FBD4}" destId="{9CE08B95-8CE4-41C9-85B2-2147BFCD3AAC}" srcOrd="0" destOrd="0" presId="urn:microsoft.com/office/officeart/2008/layout/VerticalCurvedList"/>
    <dgm:cxn modelId="{9055416E-F815-4939-8369-99A6178FF410}" type="presParOf" srcId="{9CE08B95-8CE4-41C9-85B2-2147BFCD3AAC}" destId="{3951D4DC-E94B-4030-8C96-7719C0806D06}" srcOrd="0" destOrd="0" presId="urn:microsoft.com/office/officeart/2008/layout/VerticalCurvedList"/>
    <dgm:cxn modelId="{AA5C8C14-06FC-4BC3-9530-67EAEAC40BD3}" type="presParOf" srcId="{3951D4DC-E94B-4030-8C96-7719C0806D06}" destId="{71264A90-929C-454A-839D-814B29DC0622}" srcOrd="0" destOrd="0" presId="urn:microsoft.com/office/officeart/2008/layout/VerticalCurvedList"/>
    <dgm:cxn modelId="{E380267B-8ABD-4981-9EF8-CB5B913774C3}" type="presParOf" srcId="{3951D4DC-E94B-4030-8C96-7719C0806D06}" destId="{2F1EB9FB-8651-405B-A409-63B5E93430D5}" srcOrd="1" destOrd="0" presId="urn:microsoft.com/office/officeart/2008/layout/VerticalCurvedList"/>
    <dgm:cxn modelId="{BC017EB3-35B3-402E-918D-2DD42D81F9E8}" type="presParOf" srcId="{3951D4DC-E94B-4030-8C96-7719C0806D06}" destId="{A9FC59E6-7F6E-4A63-89FC-11A59005F440}" srcOrd="2" destOrd="0" presId="urn:microsoft.com/office/officeart/2008/layout/VerticalCurvedList"/>
    <dgm:cxn modelId="{C45FF56F-B4B5-44D0-866E-F9D69C303683}" type="presParOf" srcId="{3951D4DC-E94B-4030-8C96-7719C0806D06}" destId="{9806DDF3-28FC-43DE-84B1-C7670C0371B0}" srcOrd="3" destOrd="0" presId="urn:microsoft.com/office/officeart/2008/layout/VerticalCurvedList"/>
    <dgm:cxn modelId="{BF84D357-B63D-40B1-8925-578987D701B6}" type="presParOf" srcId="{9CE08B95-8CE4-41C9-85B2-2147BFCD3AAC}" destId="{E1D9E1EF-167E-4769-BBE7-F29B3F361E38}" srcOrd="1" destOrd="0" presId="urn:microsoft.com/office/officeart/2008/layout/VerticalCurvedList"/>
    <dgm:cxn modelId="{87EA23C1-1519-47B3-9020-0B3C73C182CA}" type="presParOf" srcId="{9CE08B95-8CE4-41C9-85B2-2147BFCD3AAC}" destId="{40E7F1CF-8DF1-45B7-884E-2D21086532F4}" srcOrd="2" destOrd="0" presId="urn:microsoft.com/office/officeart/2008/layout/VerticalCurvedList"/>
    <dgm:cxn modelId="{1FCB0250-991A-492B-95FA-31EB1874CEAB}" type="presParOf" srcId="{40E7F1CF-8DF1-45B7-884E-2D21086532F4}" destId="{4854F680-5643-4992-B6AC-2044DDC271DC}" srcOrd="0" destOrd="0" presId="urn:microsoft.com/office/officeart/2008/layout/VerticalCurvedList"/>
    <dgm:cxn modelId="{2957D0B6-FD0B-43E6-AD29-D329DE2DC510}" type="presParOf" srcId="{9CE08B95-8CE4-41C9-85B2-2147BFCD3AAC}" destId="{57DD27CA-D244-44A2-9AD3-658F87C78811}" srcOrd="3" destOrd="0" presId="urn:microsoft.com/office/officeart/2008/layout/VerticalCurvedList"/>
    <dgm:cxn modelId="{85D80661-749C-4C57-9122-E07B4471A81C}" type="presParOf" srcId="{9CE08B95-8CE4-41C9-85B2-2147BFCD3AAC}" destId="{AC8F1C14-C03D-4513-A542-1853A6E89B1A}" srcOrd="4" destOrd="0" presId="urn:microsoft.com/office/officeart/2008/layout/VerticalCurvedList"/>
    <dgm:cxn modelId="{032AF615-FDBE-41A6-8F36-872EAFB478E8}" type="presParOf" srcId="{AC8F1C14-C03D-4513-A542-1853A6E89B1A}" destId="{2A02DA7D-F592-419D-956C-A36F01432FD9}" srcOrd="0" destOrd="0" presId="urn:microsoft.com/office/officeart/2008/layout/VerticalCurvedList"/>
    <dgm:cxn modelId="{42549581-379E-42E2-A4C4-55CA33E46A3F}" type="presParOf" srcId="{9CE08B95-8CE4-41C9-85B2-2147BFCD3AAC}" destId="{BF174E51-A7C4-4C05-A20C-EACD038BF773}" srcOrd="5" destOrd="0" presId="urn:microsoft.com/office/officeart/2008/layout/VerticalCurvedList"/>
    <dgm:cxn modelId="{DB020C92-FDA2-4763-8DC1-B417C82A5027}" type="presParOf" srcId="{9CE08B95-8CE4-41C9-85B2-2147BFCD3AAC}" destId="{D6EE1E9E-6E13-4F51-9ED7-710996EFC2D1}" srcOrd="6" destOrd="0" presId="urn:microsoft.com/office/officeart/2008/layout/VerticalCurvedList"/>
    <dgm:cxn modelId="{D2185765-6460-47D3-AC96-B774571386BB}" type="presParOf" srcId="{D6EE1E9E-6E13-4F51-9ED7-710996EFC2D1}" destId="{BC815CA7-B8C8-418F-BD34-705BCECBDC23}" srcOrd="0" destOrd="0" presId="urn:microsoft.com/office/officeart/2008/layout/VerticalCurvedList"/>
  </dgm:cxnLst>
  <dgm:bg>
    <a:effectLst>
      <a:innerShdw blurRad="63500" dist="50800" dir="13500000">
        <a:prstClr val="black">
          <a:alpha val="50000"/>
        </a:prstClr>
      </a:inn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B86B6C-E564-4841-90C5-10B566905032}">
      <dsp:nvSpPr>
        <dsp:cNvPr id="0" name=""/>
        <dsp:cNvSpPr/>
      </dsp:nvSpPr>
      <dsp:spPr>
        <a:xfrm rot="5400000">
          <a:off x="4580703" y="-1563256"/>
          <a:ext cx="1512689" cy="502310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 dirty="0"/>
        </a:p>
      </dsp:txBody>
      <dsp:txXfrm rot="-5400000">
        <a:off x="2825496" y="265794"/>
        <a:ext cx="4949261" cy="1365003"/>
      </dsp:txXfrm>
    </dsp:sp>
    <dsp:sp modelId="{20A9B382-0F18-4808-9BB9-91620838CE91}">
      <dsp:nvSpPr>
        <dsp:cNvPr id="0" name=""/>
        <dsp:cNvSpPr/>
      </dsp:nvSpPr>
      <dsp:spPr>
        <a:xfrm>
          <a:off x="0" y="2864"/>
          <a:ext cx="2825496" cy="1890861"/>
        </a:xfrm>
        <a:prstGeom prst="roundRect">
          <a:avLst/>
        </a:prstGeom>
        <a:solidFill>
          <a:srgbClr val="FFCC66"/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Destiny</a:t>
          </a:r>
        </a:p>
      </dsp:txBody>
      <dsp:txXfrm>
        <a:off x="92304" y="95168"/>
        <a:ext cx="2640888" cy="1706253"/>
      </dsp:txXfrm>
    </dsp:sp>
    <dsp:sp modelId="{00E47750-1BC4-4161-9C4F-58AB5B3590E5}">
      <dsp:nvSpPr>
        <dsp:cNvPr id="0" name=""/>
        <dsp:cNvSpPr/>
      </dsp:nvSpPr>
      <dsp:spPr>
        <a:xfrm rot="5400000">
          <a:off x="4580703" y="422147"/>
          <a:ext cx="1512689" cy="502310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 dirty="0"/>
        </a:p>
      </dsp:txBody>
      <dsp:txXfrm rot="-5400000">
        <a:off x="2825496" y="2251198"/>
        <a:ext cx="4949261" cy="1365003"/>
      </dsp:txXfrm>
    </dsp:sp>
    <dsp:sp modelId="{065376D5-53DE-4E45-BB51-FBD069C8047D}">
      <dsp:nvSpPr>
        <dsp:cNvPr id="0" name=""/>
        <dsp:cNvSpPr/>
      </dsp:nvSpPr>
      <dsp:spPr>
        <a:xfrm>
          <a:off x="0" y="1988269"/>
          <a:ext cx="2825496" cy="1890861"/>
        </a:xfrm>
        <a:prstGeom prst="roundRect">
          <a:avLst/>
        </a:prstGeom>
        <a:solidFill>
          <a:srgbClr val="336699"/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Character</a:t>
          </a:r>
        </a:p>
      </dsp:txBody>
      <dsp:txXfrm>
        <a:off x="92304" y="2080573"/>
        <a:ext cx="2640888" cy="1706253"/>
      </dsp:txXfrm>
    </dsp:sp>
    <dsp:sp modelId="{E8E4C711-3ED4-4DFB-A7D9-8952592040C3}">
      <dsp:nvSpPr>
        <dsp:cNvPr id="0" name=""/>
        <dsp:cNvSpPr/>
      </dsp:nvSpPr>
      <dsp:spPr>
        <a:xfrm rot="5400000">
          <a:off x="4580703" y="2407552"/>
          <a:ext cx="1512689" cy="502310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 dirty="0"/>
        </a:p>
      </dsp:txBody>
      <dsp:txXfrm rot="-5400000">
        <a:off x="2825496" y="4236603"/>
        <a:ext cx="4949261" cy="1365003"/>
      </dsp:txXfrm>
    </dsp:sp>
    <dsp:sp modelId="{9E4FB0CB-ED68-4D91-A40B-22727FEEE0F0}">
      <dsp:nvSpPr>
        <dsp:cNvPr id="0" name=""/>
        <dsp:cNvSpPr/>
      </dsp:nvSpPr>
      <dsp:spPr>
        <a:xfrm>
          <a:off x="0" y="3973673"/>
          <a:ext cx="2825496" cy="1890861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Calling</a:t>
          </a:r>
        </a:p>
      </dsp:txBody>
      <dsp:txXfrm>
        <a:off x="92304" y="4065977"/>
        <a:ext cx="2640888" cy="17062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CAFA5-F9BA-4D21-8F1E-543F6074311B}">
      <dsp:nvSpPr>
        <dsp:cNvPr id="0" name=""/>
        <dsp:cNvSpPr/>
      </dsp:nvSpPr>
      <dsp:spPr>
        <a:xfrm>
          <a:off x="0" y="768608"/>
          <a:ext cx="7848600" cy="3346200"/>
        </a:xfrm>
        <a:prstGeom prst="roundRect">
          <a:avLst/>
        </a:prstGeom>
        <a:gradFill flip="none" rotWithShape="0">
          <a:gsLst>
            <a:gs pos="0">
              <a:srgbClr val="FF9933">
                <a:shade val="30000"/>
                <a:satMod val="115000"/>
              </a:srgbClr>
            </a:gs>
            <a:gs pos="50000">
              <a:srgbClr val="FF9933">
                <a:shade val="67500"/>
                <a:satMod val="115000"/>
              </a:srgbClr>
            </a:gs>
            <a:gs pos="100000">
              <a:srgbClr val="FF9933">
                <a:shade val="100000"/>
                <a:satMod val="115000"/>
              </a:srgbClr>
            </a:gs>
          </a:gsLst>
          <a:lin ang="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>
              <a:solidFill>
                <a:srgbClr val="FFCC66"/>
              </a:solidFill>
            </a:rPr>
            <a:t>My Personal Dream is…</a:t>
          </a:r>
        </a:p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200" kern="1200" dirty="0">
            <a:solidFill>
              <a:srgbClr val="0070C0"/>
            </a:solidFill>
          </a:endParaRPr>
        </a:p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4200" kern="1200" dirty="0">
              <a:solidFill>
                <a:srgbClr val="0070C0"/>
              </a:solidFill>
            </a:rPr>
          </a:br>
          <a:endParaRPr lang="en-US" sz="4200" kern="1200" dirty="0">
            <a:solidFill>
              <a:srgbClr val="0070C0"/>
            </a:solidFill>
          </a:endParaRPr>
        </a:p>
      </dsp:txBody>
      <dsp:txXfrm>
        <a:off x="163348" y="931956"/>
        <a:ext cx="7521904" cy="30195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CAFA5-F9BA-4D21-8F1E-543F6074311B}">
      <dsp:nvSpPr>
        <dsp:cNvPr id="0" name=""/>
        <dsp:cNvSpPr/>
      </dsp:nvSpPr>
      <dsp:spPr>
        <a:xfrm>
          <a:off x="0" y="1028685"/>
          <a:ext cx="7848600" cy="3802500"/>
        </a:xfrm>
        <a:prstGeom prst="roundRect">
          <a:avLst/>
        </a:prstGeom>
        <a:gradFill flip="none" rotWithShape="0">
          <a:gsLst>
            <a:gs pos="0">
              <a:srgbClr val="FF9933">
                <a:shade val="30000"/>
                <a:satMod val="115000"/>
              </a:srgbClr>
            </a:gs>
            <a:gs pos="50000">
              <a:srgbClr val="FF9933">
                <a:shade val="67500"/>
                <a:satMod val="115000"/>
              </a:srgbClr>
            </a:gs>
            <a:gs pos="100000">
              <a:srgbClr val="FF9933">
                <a:shade val="100000"/>
                <a:satMod val="115000"/>
              </a:srgbClr>
            </a:gs>
          </a:gsLst>
          <a:lin ang="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>
              <a:solidFill>
                <a:srgbClr val="FFCC66"/>
              </a:solidFill>
            </a:rPr>
            <a:t>My Corporate Dream is…</a:t>
          </a:r>
        </a:p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rgbClr val="FFCC66"/>
            </a:solidFill>
          </a:endParaRPr>
        </a:p>
      </dsp:txBody>
      <dsp:txXfrm>
        <a:off x="185623" y="1214308"/>
        <a:ext cx="7477354" cy="34312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5C1B03-CC12-4A9D-8FDC-51281B53424D}">
      <dsp:nvSpPr>
        <dsp:cNvPr id="0" name=""/>
        <dsp:cNvSpPr/>
      </dsp:nvSpPr>
      <dsp:spPr>
        <a:xfrm rot="5400000">
          <a:off x="4983432" y="-2068193"/>
          <a:ext cx="707231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</dsp:txBody>
      <dsp:txXfrm rot="-5400000">
        <a:off x="2825496" y="124267"/>
        <a:ext cx="4988580" cy="638183"/>
      </dsp:txXfrm>
    </dsp:sp>
    <dsp:sp modelId="{630CAA45-A5E3-4074-AC02-27BC0ECEA046}">
      <dsp:nvSpPr>
        <dsp:cNvPr id="0" name=""/>
        <dsp:cNvSpPr/>
      </dsp:nvSpPr>
      <dsp:spPr>
        <a:xfrm>
          <a:off x="0" y="1339"/>
          <a:ext cx="2825496" cy="884039"/>
        </a:xfrm>
        <a:prstGeom prst="round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bg2">
                  <a:lumMod val="75000"/>
                </a:schemeClr>
              </a:solidFill>
            </a:rPr>
            <a:t>Courage</a:t>
          </a:r>
        </a:p>
      </dsp:txBody>
      <dsp:txXfrm>
        <a:off x="43155" y="44494"/>
        <a:ext cx="2739186" cy="797729"/>
      </dsp:txXfrm>
    </dsp:sp>
    <dsp:sp modelId="{6C21F05E-1560-4AA7-A600-F46C6111D073}">
      <dsp:nvSpPr>
        <dsp:cNvPr id="0" name=""/>
        <dsp:cNvSpPr/>
      </dsp:nvSpPr>
      <dsp:spPr>
        <a:xfrm rot="5400000">
          <a:off x="4983432" y="-1139952"/>
          <a:ext cx="707231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</dsp:txBody>
      <dsp:txXfrm rot="-5400000">
        <a:off x="2825496" y="1052508"/>
        <a:ext cx="4988580" cy="638183"/>
      </dsp:txXfrm>
    </dsp:sp>
    <dsp:sp modelId="{E8420F20-E1EF-49F1-BE22-91D80D451593}">
      <dsp:nvSpPr>
        <dsp:cNvPr id="0" name=""/>
        <dsp:cNvSpPr/>
      </dsp:nvSpPr>
      <dsp:spPr>
        <a:xfrm>
          <a:off x="0" y="929580"/>
          <a:ext cx="2825496" cy="884039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bg2">
                  <a:lumMod val="75000"/>
                </a:schemeClr>
              </a:solidFill>
            </a:rPr>
            <a:t>Authenticity</a:t>
          </a:r>
        </a:p>
      </dsp:txBody>
      <dsp:txXfrm>
        <a:off x="43155" y="972735"/>
        <a:ext cx="2739186" cy="797729"/>
      </dsp:txXfrm>
    </dsp:sp>
    <dsp:sp modelId="{C0F66B8B-B99A-4900-B296-98CA216C870B}">
      <dsp:nvSpPr>
        <dsp:cNvPr id="0" name=""/>
        <dsp:cNvSpPr/>
      </dsp:nvSpPr>
      <dsp:spPr>
        <a:xfrm rot="5400000">
          <a:off x="4983432" y="-211710"/>
          <a:ext cx="707231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900" kern="1200"/>
        </a:p>
      </dsp:txBody>
      <dsp:txXfrm rot="-5400000">
        <a:off x="2825496" y="1980750"/>
        <a:ext cx="4988580" cy="638183"/>
      </dsp:txXfrm>
    </dsp:sp>
    <dsp:sp modelId="{89CAF59D-1967-4F18-9DEF-92E99727220D}">
      <dsp:nvSpPr>
        <dsp:cNvPr id="0" name=""/>
        <dsp:cNvSpPr/>
      </dsp:nvSpPr>
      <dsp:spPr>
        <a:xfrm>
          <a:off x="0" y="1857821"/>
          <a:ext cx="2825496" cy="884039"/>
        </a:xfrm>
        <a:prstGeom prst="roundRect">
          <a:avLst/>
        </a:prstGeom>
        <a:solidFill>
          <a:srgbClr val="FFCC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bg2">
                  <a:lumMod val="75000"/>
                </a:schemeClr>
              </a:solidFill>
            </a:rPr>
            <a:t>Service</a:t>
          </a:r>
        </a:p>
      </dsp:txBody>
      <dsp:txXfrm>
        <a:off x="43155" y="1900976"/>
        <a:ext cx="2739186" cy="7977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5C1B03-CC12-4A9D-8FDC-51281B53424D}">
      <dsp:nvSpPr>
        <dsp:cNvPr id="0" name=""/>
        <dsp:cNvSpPr/>
      </dsp:nvSpPr>
      <dsp:spPr>
        <a:xfrm rot="5400000">
          <a:off x="5003077" y="-2092824"/>
          <a:ext cx="667940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</dsp:txBody>
      <dsp:txXfrm rot="-5400000">
        <a:off x="2825495" y="117364"/>
        <a:ext cx="4990498" cy="602728"/>
      </dsp:txXfrm>
    </dsp:sp>
    <dsp:sp modelId="{630CAA45-A5E3-4074-AC02-27BC0ECEA046}">
      <dsp:nvSpPr>
        <dsp:cNvPr id="0" name=""/>
        <dsp:cNvSpPr/>
      </dsp:nvSpPr>
      <dsp:spPr>
        <a:xfrm>
          <a:off x="0" y="1265"/>
          <a:ext cx="2825496" cy="834925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2">
                  <a:lumMod val="75000"/>
                </a:schemeClr>
              </a:solidFill>
            </a:rPr>
            <a:t>Truthfulness</a:t>
          </a:r>
        </a:p>
      </dsp:txBody>
      <dsp:txXfrm>
        <a:off x="40758" y="42023"/>
        <a:ext cx="2743980" cy="753409"/>
      </dsp:txXfrm>
    </dsp:sp>
    <dsp:sp modelId="{6C21F05E-1560-4AA7-A600-F46C6111D073}">
      <dsp:nvSpPr>
        <dsp:cNvPr id="0" name=""/>
        <dsp:cNvSpPr/>
      </dsp:nvSpPr>
      <dsp:spPr>
        <a:xfrm rot="5400000">
          <a:off x="5003077" y="-1216152"/>
          <a:ext cx="667940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</dsp:txBody>
      <dsp:txXfrm rot="-5400000">
        <a:off x="2825495" y="994036"/>
        <a:ext cx="4990498" cy="602728"/>
      </dsp:txXfrm>
    </dsp:sp>
    <dsp:sp modelId="{E8420F20-E1EF-49F1-BE22-91D80D451593}">
      <dsp:nvSpPr>
        <dsp:cNvPr id="0" name=""/>
        <dsp:cNvSpPr/>
      </dsp:nvSpPr>
      <dsp:spPr>
        <a:xfrm>
          <a:off x="0" y="877937"/>
          <a:ext cx="2825496" cy="834925"/>
        </a:xfrm>
        <a:prstGeom prst="roundRect">
          <a:avLst/>
        </a:prstGeom>
        <a:solidFill>
          <a:srgbClr val="FF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2">
                  <a:lumMod val="50000"/>
                </a:schemeClr>
              </a:solidFill>
            </a:rPr>
            <a:t>Love</a:t>
          </a:r>
        </a:p>
      </dsp:txBody>
      <dsp:txXfrm>
        <a:off x="40758" y="918695"/>
        <a:ext cx="2743980" cy="753409"/>
      </dsp:txXfrm>
    </dsp:sp>
    <dsp:sp modelId="{C0F66B8B-B99A-4900-B296-98CA216C870B}">
      <dsp:nvSpPr>
        <dsp:cNvPr id="0" name=""/>
        <dsp:cNvSpPr/>
      </dsp:nvSpPr>
      <dsp:spPr>
        <a:xfrm rot="5400000">
          <a:off x="5003077" y="-339479"/>
          <a:ext cx="667940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/>
        </a:p>
      </dsp:txBody>
      <dsp:txXfrm rot="-5400000">
        <a:off x="2825495" y="1870709"/>
        <a:ext cx="4990498" cy="602728"/>
      </dsp:txXfrm>
    </dsp:sp>
    <dsp:sp modelId="{89CAF59D-1967-4F18-9DEF-92E99727220D}">
      <dsp:nvSpPr>
        <dsp:cNvPr id="0" name=""/>
        <dsp:cNvSpPr/>
      </dsp:nvSpPr>
      <dsp:spPr>
        <a:xfrm>
          <a:off x="0" y="1754609"/>
          <a:ext cx="2825496" cy="834925"/>
        </a:xfrm>
        <a:prstGeom prst="roundRect">
          <a:avLst/>
        </a:prstGeom>
        <a:solidFill>
          <a:srgbClr val="9966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bg2">
                  <a:lumMod val="50000"/>
                </a:schemeClr>
              </a:solidFill>
            </a:rPr>
            <a:t>Effectiveness</a:t>
          </a:r>
        </a:p>
      </dsp:txBody>
      <dsp:txXfrm>
        <a:off x="40758" y="1795367"/>
        <a:ext cx="2743980" cy="7534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5DC57-A98D-4A3D-9ED7-E1F21F4909DF}">
      <dsp:nvSpPr>
        <dsp:cNvPr id="0" name=""/>
        <dsp:cNvSpPr/>
      </dsp:nvSpPr>
      <dsp:spPr>
        <a:xfrm rot="5400000">
          <a:off x="3546340" y="422147"/>
          <a:ext cx="3581414" cy="502310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/>
        </a:p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6500" kern="1200"/>
        </a:p>
      </dsp:txBody>
      <dsp:txXfrm rot="-5400000">
        <a:off x="2825495" y="1317822"/>
        <a:ext cx="4848274" cy="3231754"/>
      </dsp:txXfrm>
    </dsp:sp>
    <dsp:sp modelId="{0D96769D-2C2A-4F61-A9C9-5A3D1AB54620}">
      <dsp:nvSpPr>
        <dsp:cNvPr id="0" name=""/>
        <dsp:cNvSpPr/>
      </dsp:nvSpPr>
      <dsp:spPr>
        <a:xfrm>
          <a:off x="0" y="990593"/>
          <a:ext cx="2825496" cy="3886213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Using the same extraordinary  Courage I have previously demonstrated in my life, I will commit to: </a:t>
          </a:r>
        </a:p>
      </dsp:txBody>
      <dsp:txXfrm>
        <a:off x="137929" y="1128522"/>
        <a:ext cx="2549638" cy="361035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F9572-E68F-4FED-B1CC-DC319FCEF365}">
      <dsp:nvSpPr>
        <dsp:cNvPr id="0" name=""/>
        <dsp:cNvSpPr/>
      </dsp:nvSpPr>
      <dsp:spPr>
        <a:xfrm>
          <a:off x="2690" y="201119"/>
          <a:ext cx="2623542" cy="8064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2">
                  <a:lumMod val="75000"/>
                </a:schemeClr>
              </a:solidFill>
            </a:rPr>
            <a:t>Work</a:t>
          </a:r>
        </a:p>
      </dsp:txBody>
      <dsp:txXfrm>
        <a:off x="2690" y="201119"/>
        <a:ext cx="2623542" cy="806400"/>
      </dsp:txXfrm>
    </dsp:sp>
    <dsp:sp modelId="{1A82FB14-BD35-43B1-B703-9DA3C99B8A85}">
      <dsp:nvSpPr>
        <dsp:cNvPr id="0" name=""/>
        <dsp:cNvSpPr/>
      </dsp:nvSpPr>
      <dsp:spPr>
        <a:xfrm>
          <a:off x="2690" y="1007520"/>
          <a:ext cx="2623542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 dirty="0"/>
        </a:p>
      </dsp:txBody>
      <dsp:txXfrm>
        <a:off x="2690" y="1007520"/>
        <a:ext cx="2623542" cy="1229759"/>
      </dsp:txXfrm>
    </dsp:sp>
    <dsp:sp modelId="{A6108225-12B2-43EC-8AEE-DCE8BE202605}">
      <dsp:nvSpPr>
        <dsp:cNvPr id="0" name=""/>
        <dsp:cNvSpPr/>
      </dsp:nvSpPr>
      <dsp:spPr>
        <a:xfrm>
          <a:off x="2993528" y="201119"/>
          <a:ext cx="2623542" cy="806400"/>
        </a:xfrm>
        <a:prstGeom prst="rect">
          <a:avLst/>
        </a:prstGeom>
        <a:solidFill>
          <a:srgbClr val="FFCCCC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2">
                  <a:lumMod val="75000"/>
                </a:schemeClr>
              </a:solidFill>
            </a:rPr>
            <a:t>Home</a:t>
          </a:r>
        </a:p>
      </dsp:txBody>
      <dsp:txXfrm>
        <a:off x="2993528" y="201119"/>
        <a:ext cx="2623542" cy="806400"/>
      </dsp:txXfrm>
    </dsp:sp>
    <dsp:sp modelId="{312A860C-2051-4673-9DAB-E646AA227D49}">
      <dsp:nvSpPr>
        <dsp:cNvPr id="0" name=""/>
        <dsp:cNvSpPr/>
      </dsp:nvSpPr>
      <dsp:spPr>
        <a:xfrm>
          <a:off x="2993528" y="1007520"/>
          <a:ext cx="2623542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</dsp:txBody>
      <dsp:txXfrm>
        <a:off x="2993528" y="1007520"/>
        <a:ext cx="2623542" cy="1229759"/>
      </dsp:txXfrm>
    </dsp:sp>
    <dsp:sp modelId="{955F8C7F-BCF9-4E81-B186-547DD9A2C7F5}">
      <dsp:nvSpPr>
        <dsp:cNvPr id="0" name=""/>
        <dsp:cNvSpPr/>
      </dsp:nvSpPr>
      <dsp:spPr>
        <a:xfrm>
          <a:off x="5984367" y="201119"/>
          <a:ext cx="2623542" cy="80640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bg2">
                  <a:lumMod val="75000"/>
                </a:schemeClr>
              </a:solidFill>
            </a:rPr>
            <a:t>Relationships</a:t>
          </a:r>
        </a:p>
      </dsp:txBody>
      <dsp:txXfrm>
        <a:off x="5984367" y="201119"/>
        <a:ext cx="2623542" cy="806400"/>
      </dsp:txXfrm>
    </dsp:sp>
    <dsp:sp modelId="{128C86CC-7371-4D9C-9D12-324584581C42}">
      <dsp:nvSpPr>
        <dsp:cNvPr id="0" name=""/>
        <dsp:cNvSpPr/>
      </dsp:nvSpPr>
      <dsp:spPr>
        <a:xfrm>
          <a:off x="5984367" y="1007520"/>
          <a:ext cx="2623542" cy="122975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/>
        </a:p>
      </dsp:txBody>
      <dsp:txXfrm>
        <a:off x="5984367" y="1007520"/>
        <a:ext cx="2623542" cy="12297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F9572-E68F-4FED-B1CC-DC319FCEF365}">
      <dsp:nvSpPr>
        <dsp:cNvPr id="0" name=""/>
        <dsp:cNvSpPr/>
      </dsp:nvSpPr>
      <dsp:spPr>
        <a:xfrm>
          <a:off x="2690" y="19320"/>
          <a:ext cx="2623542" cy="950400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bg2">
                  <a:lumMod val="75000"/>
                </a:schemeClr>
              </a:solidFill>
            </a:rPr>
            <a:t>Physical</a:t>
          </a:r>
        </a:p>
      </dsp:txBody>
      <dsp:txXfrm>
        <a:off x="2690" y="19320"/>
        <a:ext cx="2623542" cy="950400"/>
      </dsp:txXfrm>
    </dsp:sp>
    <dsp:sp modelId="{1A82FB14-BD35-43B1-B703-9DA3C99B8A85}">
      <dsp:nvSpPr>
        <dsp:cNvPr id="0" name=""/>
        <dsp:cNvSpPr/>
      </dsp:nvSpPr>
      <dsp:spPr>
        <a:xfrm>
          <a:off x="2690" y="969720"/>
          <a:ext cx="2623542" cy="14493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 dirty="0"/>
        </a:p>
      </dsp:txBody>
      <dsp:txXfrm>
        <a:off x="2690" y="969720"/>
        <a:ext cx="2623542" cy="1449360"/>
      </dsp:txXfrm>
    </dsp:sp>
    <dsp:sp modelId="{A6108225-12B2-43EC-8AEE-DCE8BE202605}">
      <dsp:nvSpPr>
        <dsp:cNvPr id="0" name=""/>
        <dsp:cNvSpPr/>
      </dsp:nvSpPr>
      <dsp:spPr>
        <a:xfrm>
          <a:off x="2993528" y="19320"/>
          <a:ext cx="2623542" cy="950400"/>
        </a:xfrm>
        <a:prstGeom prst="rect">
          <a:avLst/>
        </a:prstGeom>
        <a:solidFill>
          <a:srgbClr val="FF66CC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2">
                  <a:lumMod val="75000"/>
                </a:schemeClr>
              </a:solidFill>
            </a:rPr>
            <a:t>Spiritual</a:t>
          </a:r>
        </a:p>
      </dsp:txBody>
      <dsp:txXfrm>
        <a:off x="2993528" y="19320"/>
        <a:ext cx="2623542" cy="950400"/>
      </dsp:txXfrm>
    </dsp:sp>
    <dsp:sp modelId="{312A860C-2051-4673-9DAB-E646AA227D49}">
      <dsp:nvSpPr>
        <dsp:cNvPr id="0" name=""/>
        <dsp:cNvSpPr/>
      </dsp:nvSpPr>
      <dsp:spPr>
        <a:xfrm>
          <a:off x="2993528" y="969720"/>
          <a:ext cx="2623542" cy="14493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</dsp:txBody>
      <dsp:txXfrm>
        <a:off x="2993528" y="969720"/>
        <a:ext cx="2623542" cy="1449360"/>
      </dsp:txXfrm>
    </dsp:sp>
    <dsp:sp modelId="{955F8C7F-BCF9-4E81-B186-547DD9A2C7F5}">
      <dsp:nvSpPr>
        <dsp:cNvPr id="0" name=""/>
        <dsp:cNvSpPr/>
      </dsp:nvSpPr>
      <dsp:spPr>
        <a:xfrm>
          <a:off x="5984367" y="19320"/>
          <a:ext cx="2623542" cy="950400"/>
        </a:xfrm>
        <a:prstGeom prst="rect">
          <a:avLst/>
        </a:prstGeom>
        <a:solidFill>
          <a:srgbClr val="3366FF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>
                  <a:lumMod val="60000"/>
                  <a:lumOff val="40000"/>
                </a:schemeClr>
              </a:solidFill>
            </a:rPr>
            <a:t>Financial</a:t>
          </a:r>
        </a:p>
      </dsp:txBody>
      <dsp:txXfrm>
        <a:off x="5984367" y="19320"/>
        <a:ext cx="2623542" cy="950400"/>
      </dsp:txXfrm>
    </dsp:sp>
    <dsp:sp modelId="{128C86CC-7371-4D9C-9D12-324584581C42}">
      <dsp:nvSpPr>
        <dsp:cNvPr id="0" name=""/>
        <dsp:cNvSpPr/>
      </dsp:nvSpPr>
      <dsp:spPr>
        <a:xfrm>
          <a:off x="5984367" y="969720"/>
          <a:ext cx="2623542" cy="14493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3300" kern="1200"/>
        </a:p>
      </dsp:txBody>
      <dsp:txXfrm>
        <a:off x="5984367" y="969720"/>
        <a:ext cx="2623542" cy="14493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EB9FB-8651-405B-A409-63B5E93430D5}">
      <dsp:nvSpPr>
        <dsp:cNvPr id="0" name=""/>
        <dsp:cNvSpPr/>
      </dsp:nvSpPr>
      <dsp:spPr>
        <a:xfrm>
          <a:off x="-6631970" y="-1014592"/>
          <a:ext cx="7896585" cy="7896585"/>
        </a:xfrm>
        <a:prstGeom prst="blockArc">
          <a:avLst>
            <a:gd name="adj1" fmla="val 18900000"/>
            <a:gd name="adj2" fmla="val 2700000"/>
            <a:gd name="adj3" fmla="val 27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D9E1EF-167E-4769-BBE7-F29B3F361E38}">
      <dsp:nvSpPr>
        <dsp:cNvPr id="0" name=""/>
        <dsp:cNvSpPr/>
      </dsp:nvSpPr>
      <dsp:spPr>
        <a:xfrm>
          <a:off x="814395" y="586739"/>
          <a:ext cx="6953234" cy="1173479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450" tIns="162560" rIns="162560" bIns="16256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/>
        </a:p>
      </dsp:txBody>
      <dsp:txXfrm>
        <a:off x="814395" y="586739"/>
        <a:ext cx="6953234" cy="1173479"/>
      </dsp:txXfrm>
    </dsp:sp>
    <dsp:sp modelId="{4854F680-5643-4992-B6AC-2044DDC271DC}">
      <dsp:nvSpPr>
        <dsp:cNvPr id="0" name=""/>
        <dsp:cNvSpPr/>
      </dsp:nvSpPr>
      <dsp:spPr>
        <a:xfrm>
          <a:off x="80970" y="440055"/>
          <a:ext cx="1466849" cy="146684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DD27CA-D244-44A2-9AD3-658F87C78811}">
      <dsp:nvSpPr>
        <dsp:cNvPr id="0" name=""/>
        <dsp:cNvSpPr/>
      </dsp:nvSpPr>
      <dsp:spPr>
        <a:xfrm>
          <a:off x="1240955" y="2346959"/>
          <a:ext cx="6526674" cy="1173479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450" tIns="162560" rIns="162560" bIns="16256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/>
        </a:p>
      </dsp:txBody>
      <dsp:txXfrm>
        <a:off x="1240955" y="2346959"/>
        <a:ext cx="6526674" cy="1173479"/>
      </dsp:txXfrm>
    </dsp:sp>
    <dsp:sp modelId="{2A02DA7D-F592-419D-956C-A36F01432FD9}">
      <dsp:nvSpPr>
        <dsp:cNvPr id="0" name=""/>
        <dsp:cNvSpPr/>
      </dsp:nvSpPr>
      <dsp:spPr>
        <a:xfrm>
          <a:off x="507530" y="2200274"/>
          <a:ext cx="1466849" cy="146684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174E51-A7C4-4C05-A20C-EACD038BF773}">
      <dsp:nvSpPr>
        <dsp:cNvPr id="0" name=""/>
        <dsp:cNvSpPr/>
      </dsp:nvSpPr>
      <dsp:spPr>
        <a:xfrm>
          <a:off x="814395" y="4107180"/>
          <a:ext cx="6953234" cy="1173479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31450" tIns="162560" rIns="162560" bIns="162560" numCol="1" spcCol="1270" anchor="ctr" anchorCtr="0">
          <a:noAutofit/>
        </a:bodyPr>
        <a:lstStyle/>
        <a:p>
          <a:pPr marL="0" lvl="0" indent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 dirty="0"/>
        </a:p>
      </dsp:txBody>
      <dsp:txXfrm>
        <a:off x="814395" y="4107180"/>
        <a:ext cx="6953234" cy="1173479"/>
      </dsp:txXfrm>
    </dsp:sp>
    <dsp:sp modelId="{BC815CA7-B8C8-418F-BD34-705BCECBDC23}">
      <dsp:nvSpPr>
        <dsp:cNvPr id="0" name=""/>
        <dsp:cNvSpPr/>
      </dsp:nvSpPr>
      <dsp:spPr>
        <a:xfrm>
          <a:off x="80970" y="3960494"/>
          <a:ext cx="1466849" cy="1466849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581400"/>
            <a:ext cx="9144000" cy="781050"/>
          </a:xfrm>
        </p:spPr>
        <p:txBody>
          <a:bodyPr/>
          <a:lstStyle>
            <a:lvl1pPr algn="ctr">
              <a:defRPr sz="4400" b="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546600"/>
            <a:ext cx="9144000" cy="787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613525"/>
            <a:ext cx="2133600" cy="16827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7770DD38-7ED6-424B-9C1B-6B29243C46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2BFE30-7822-412A-B246-F4297E96E8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54603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15050" y="0"/>
            <a:ext cx="19621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57340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BBE32-A66F-47AE-AB24-856D4483A9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24958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C5E76-5211-489E-8BDE-654E479A81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60176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723AF-5594-4CDD-9A7E-0ADD30774B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592371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29100" y="685800"/>
            <a:ext cx="38481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B7B75-AF5B-42D1-AB29-5487D9648A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72394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E40F2C-91AE-44E5-82AC-CA73FE20AF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42665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4347D-E03D-428E-81B7-0CA695D1FA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007397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18427-DEFC-4B3C-BDB6-F9E2EEAA05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41792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20A3D-095D-4FCA-9A06-6C81703C7F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70513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C5F6C-19F3-4C05-81F8-BF6B6BB9AC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80213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0"/>
            <a:ext cx="7848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85800"/>
            <a:ext cx="7848600" cy="586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84950"/>
            <a:ext cx="2133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3525"/>
            <a:ext cx="2895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3525"/>
            <a:ext cx="2133600" cy="13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Tahoma" pitchFamily="34" charset="0"/>
              </a:defRPr>
            </a:lvl1pPr>
          </a:lstStyle>
          <a:p>
            <a:fld id="{A432CBEF-A01B-4805-8913-1C1E23BD531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 thruBlk="1"/>
  </p:transition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image" Target="../media/image3.jp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9.jpe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Higher Ground Leadership® Executive Coaching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Personal Dashboard</a:t>
            </a:r>
          </a:p>
          <a:p>
            <a:r>
              <a:rPr lang="en-US" dirty="0" err="1"/>
              <a:t>Learnings</a:t>
            </a:r>
            <a:r>
              <a:rPr lang="en-US" dirty="0"/>
              <a:t> and Accomplishments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457200"/>
            <a:ext cx="2508124" cy="26716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57150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7030A0"/>
                </a:solidFill>
                <a:latin typeface="AR BLANCA" pitchFamily="2" charset="0"/>
              </a:rPr>
              <a:t>A Journal for </a:t>
            </a:r>
            <a:r>
              <a:rPr lang="en-US" sz="4000">
                <a:solidFill>
                  <a:srgbClr val="7030A0"/>
                </a:solidFill>
                <a:latin typeface="AR BLANCA" pitchFamily="2" charset="0"/>
              </a:rPr>
              <a:t>Franco Maione</a:t>
            </a:r>
            <a:endParaRPr lang="en-US" sz="4000" dirty="0">
              <a:solidFill>
                <a:srgbClr val="7030A0"/>
              </a:solidFill>
              <a:latin typeface="AR BLANCA" pitchFamily="2" charset="0"/>
            </a:endParaRPr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Lumina Splash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0960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C6600"/>
                </a:solidFill>
              </a:rPr>
              <a:t>A process for building inspiring relationships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51138" y="31845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95546C6-B008-B503-36E4-FBECF4A88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006" y="662376"/>
            <a:ext cx="4696194" cy="550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935680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844" y="5410200"/>
            <a:ext cx="1147156" cy="12219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Why-Be-Do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594717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4144316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ONE Dream®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6324555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715000"/>
            <a:ext cx="990600" cy="828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179268"/>
      </p:ext>
    </p:extLst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ONE Dream®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9095006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636" y="228600"/>
            <a:ext cx="1166327" cy="124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269559"/>
      </p:ext>
    </p:extLst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842" y="5257800"/>
            <a:ext cx="1147157" cy="12219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839200" cy="685800"/>
          </a:xfrm>
        </p:spPr>
        <p:txBody>
          <a:bodyPr/>
          <a:lstStyle/>
          <a:p>
            <a:r>
              <a:rPr lang="en-US" sz="2800" dirty="0"/>
              <a:t>How I Will Live the CASTLE Principles®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814407"/>
              </p:ext>
            </p:extLst>
          </p:nvPr>
        </p:nvGraphicFramePr>
        <p:xfrm>
          <a:off x="228600" y="838200"/>
          <a:ext cx="7848600" cy="274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854228"/>
              </p:ext>
            </p:extLst>
          </p:nvPr>
        </p:nvGraphicFramePr>
        <p:xfrm>
          <a:off x="228600" y="3810000"/>
          <a:ext cx="78486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484093356"/>
      </p:ext>
    </p:extLst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008780"/>
            <a:ext cx="1524000" cy="1623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915400" cy="685800"/>
          </a:xfrm>
        </p:spPr>
        <p:txBody>
          <a:bodyPr/>
          <a:lstStyle/>
          <a:p>
            <a:r>
              <a:rPr lang="en-US" sz="4000" dirty="0"/>
              <a:t>My Personal Commitment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369776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6077453"/>
      </p:ext>
    </p:extLst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Learned About Myself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7186583"/>
              </p:ext>
            </p:extLst>
          </p:nvPr>
        </p:nvGraphicFramePr>
        <p:xfrm>
          <a:off x="228600" y="685800"/>
          <a:ext cx="86106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2562174"/>
              </p:ext>
            </p:extLst>
          </p:nvPr>
        </p:nvGraphicFramePr>
        <p:xfrm>
          <a:off x="228600" y="3505200"/>
          <a:ext cx="86106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483628"/>
            <a:ext cx="1218692" cy="1298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461329"/>
      </p:ext>
    </p:extLst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Plan to Do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284362"/>
              </p:ext>
            </p:extLst>
          </p:nvPr>
        </p:nvGraphicFramePr>
        <p:xfrm>
          <a:off x="228600" y="685800"/>
          <a:ext cx="78486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414628"/>
            <a:ext cx="1143000" cy="1217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134555"/>
      </p:ext>
    </p:extLst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Melancholy abstract design template">
  <a:themeElements>
    <a:clrScheme name="Melancholy abstract design template 12">
      <a:dk1>
        <a:srgbClr val="777777"/>
      </a:dk1>
      <a:lt1>
        <a:srgbClr val="969696"/>
      </a:lt1>
      <a:dk2>
        <a:srgbClr val="686B5D"/>
      </a:dk2>
      <a:lt2>
        <a:srgbClr val="4E4E44"/>
      </a:lt2>
      <a:accent1>
        <a:srgbClr val="909082"/>
      </a:accent1>
      <a:accent2>
        <a:srgbClr val="809EA8"/>
      </a:accent2>
      <a:accent3>
        <a:srgbClr val="B9BAB6"/>
      </a:accent3>
      <a:accent4>
        <a:srgbClr val="7F7F7F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Melancholy abstract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elancholy abstract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lancholy abstract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lancholy abstract design template 12">
        <a:dk1>
          <a:srgbClr val="777777"/>
        </a:dk1>
        <a:lt1>
          <a:srgbClr val="969696"/>
        </a:lt1>
        <a:dk2>
          <a:srgbClr val="686B5D"/>
        </a:dk2>
        <a:lt2>
          <a:srgbClr val="4E4E44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7F7F7F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template</Template>
  <TotalTime>163</TotalTime>
  <Words>100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 BLANCA</vt:lpstr>
      <vt:lpstr>Arial</vt:lpstr>
      <vt:lpstr>Arial Black</vt:lpstr>
      <vt:lpstr>Tahoma</vt:lpstr>
      <vt:lpstr>Melancholy abstract design template</vt:lpstr>
      <vt:lpstr>Higher Ground Leadership® Executive Coaching</vt:lpstr>
      <vt:lpstr>My Lumina Splash</vt:lpstr>
      <vt:lpstr>My Why-Be-Do</vt:lpstr>
      <vt:lpstr>My ONE Dream®</vt:lpstr>
      <vt:lpstr>My ONE Dream®</vt:lpstr>
      <vt:lpstr>How I Will Live the CASTLE Principles®</vt:lpstr>
      <vt:lpstr>My Personal Commitment</vt:lpstr>
      <vt:lpstr>What I Learned About Myself</vt:lpstr>
      <vt:lpstr>What I Plan to 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Lance Secretan</dc:creator>
  <cp:lastModifiedBy>Lance Secretan</cp:lastModifiedBy>
  <cp:revision>37</cp:revision>
  <cp:lastPrinted>1601-01-01T00:00:00Z</cp:lastPrinted>
  <dcterms:created xsi:type="dcterms:W3CDTF">2007-05-07T01:16:41Z</dcterms:created>
  <dcterms:modified xsi:type="dcterms:W3CDTF">2025-07-31T00:48:26Z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TC010903011033</vt:lpwstr>
  </property>
</Properties>
</file>